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93543" r:id="rId1"/>
  </p:sldMasterIdLst>
  <p:notesMasterIdLst>
    <p:notesMasterId r:id="rId89"/>
  </p:notesMasterIdLst>
  <p:sldIdLst>
    <p:sldId id="265" r:id="rId2"/>
    <p:sldId id="267" r:id="rId3"/>
    <p:sldId id="268" r:id="rId4"/>
    <p:sldId id="332" r:id="rId5"/>
    <p:sldId id="331" r:id="rId6"/>
    <p:sldId id="361" r:id="rId7"/>
    <p:sldId id="334" r:id="rId8"/>
    <p:sldId id="273" r:id="rId9"/>
    <p:sldId id="271" r:id="rId10"/>
    <p:sldId id="275" r:id="rId11"/>
    <p:sldId id="279" r:id="rId12"/>
    <p:sldId id="276" r:id="rId13"/>
    <p:sldId id="299" r:id="rId14"/>
    <p:sldId id="327" r:id="rId15"/>
    <p:sldId id="328" r:id="rId16"/>
    <p:sldId id="329" r:id="rId17"/>
    <p:sldId id="313" r:id="rId18"/>
    <p:sldId id="330" r:id="rId19"/>
    <p:sldId id="342" r:id="rId20"/>
    <p:sldId id="277" r:id="rId21"/>
    <p:sldId id="340" r:id="rId22"/>
    <p:sldId id="344" r:id="rId23"/>
    <p:sldId id="345" r:id="rId24"/>
    <p:sldId id="280" r:id="rId25"/>
    <p:sldId id="323" r:id="rId26"/>
    <p:sldId id="346" r:id="rId27"/>
    <p:sldId id="297" r:id="rId28"/>
    <p:sldId id="348" r:id="rId29"/>
    <p:sldId id="347" r:id="rId30"/>
    <p:sldId id="350" r:id="rId31"/>
    <p:sldId id="356" r:id="rId32"/>
    <p:sldId id="296" r:id="rId33"/>
    <p:sldId id="355" r:id="rId34"/>
    <p:sldId id="357" r:id="rId35"/>
    <p:sldId id="354" r:id="rId36"/>
    <p:sldId id="353" r:id="rId37"/>
    <p:sldId id="352" r:id="rId38"/>
    <p:sldId id="288" r:id="rId39"/>
    <p:sldId id="336" r:id="rId40"/>
    <p:sldId id="337" r:id="rId41"/>
    <p:sldId id="291" r:id="rId42"/>
    <p:sldId id="293" r:id="rId43"/>
    <p:sldId id="294" r:id="rId44"/>
    <p:sldId id="290" r:id="rId45"/>
    <p:sldId id="295" r:id="rId46"/>
    <p:sldId id="281" r:id="rId47"/>
    <p:sldId id="282" r:id="rId48"/>
    <p:sldId id="324" r:id="rId49"/>
    <p:sldId id="326" r:id="rId50"/>
    <p:sldId id="325" r:id="rId51"/>
    <p:sldId id="362" r:id="rId52"/>
    <p:sldId id="372" r:id="rId53"/>
    <p:sldId id="371" r:id="rId54"/>
    <p:sldId id="303" r:id="rId55"/>
    <p:sldId id="315" r:id="rId56"/>
    <p:sldId id="317" r:id="rId57"/>
    <p:sldId id="320" r:id="rId58"/>
    <p:sldId id="314" r:id="rId59"/>
    <p:sldId id="318" r:id="rId60"/>
    <p:sldId id="319" r:id="rId61"/>
    <p:sldId id="321" r:id="rId62"/>
    <p:sldId id="360" r:id="rId63"/>
    <p:sldId id="307" r:id="rId64"/>
    <p:sldId id="338" r:id="rId65"/>
    <p:sldId id="339" r:id="rId66"/>
    <p:sldId id="351" r:id="rId67"/>
    <p:sldId id="289" r:id="rId68"/>
    <p:sldId id="358" r:id="rId69"/>
    <p:sldId id="359" r:id="rId70"/>
    <p:sldId id="285" r:id="rId71"/>
    <p:sldId id="286" r:id="rId72"/>
    <p:sldId id="310" r:id="rId73"/>
    <p:sldId id="298" r:id="rId74"/>
    <p:sldId id="300" r:id="rId75"/>
    <p:sldId id="302" r:id="rId76"/>
    <p:sldId id="301" r:id="rId77"/>
    <p:sldId id="364" r:id="rId78"/>
    <p:sldId id="366" r:id="rId79"/>
    <p:sldId id="363" r:id="rId80"/>
    <p:sldId id="367" r:id="rId81"/>
    <p:sldId id="368" r:id="rId82"/>
    <p:sldId id="370" r:id="rId83"/>
    <p:sldId id="373" r:id="rId84"/>
    <p:sldId id="374" r:id="rId85"/>
    <p:sldId id="272" r:id="rId86"/>
    <p:sldId id="375" r:id="rId87"/>
    <p:sldId id="369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707D0A-8084-7B06-7796-7338881A5CA1}" name="Chuong Nguyen Hong (VN)" initials="C(" userId="S::chuong.nguyenh2@homecredit.vn::eeb29848-4028-4170-9f41-e68a412639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0368C7-5E9F-F722-A620-0CB1C4A04BC3}" v="2397" dt="2023-10-05T07:23:24.038"/>
    <p1510:client id="{0AE00944-852F-3ECB-C47F-EA222D5CE3CD}" v="959" dt="2023-10-15T14:59:48.559"/>
    <p1510:client id="{0FEE3C06-449A-9080-06A0-79710E58B6E9}" v="1" dt="2023-10-03T08:13:32.680"/>
    <p1510:client id="{1782BB0F-5575-3194-ECCF-DABB4334FA8B}" v="241" dt="2023-11-06T08:16:41.780"/>
    <p1510:client id="{25D35760-14A5-4B53-8FB5-4C097905D896}" v="62" dt="2023-10-03T08:15:01.175"/>
    <p1510:client id="{597EB4D7-097F-E380-4E14-5F602FF2CB84}" v="1093" dt="2023-10-06T03:10:12.118"/>
    <p1510:client id="{5A86BABC-E286-2D86-3CCA-CFC274D3DB37}" v="2" dt="2023-10-16T03:27:15.782"/>
    <p1510:client id="{907CBFAB-0176-2981-B8DC-6319F4B6CE1A}" v="172" dt="2023-10-12T06:26:30.339"/>
    <p1510:client id="{926078A6-2B7B-35B0-55D0-A826AFFFF225}" v="224" dt="2023-10-27T08:45:38.031"/>
    <p1510:client id="{9E72DCE2-F2B3-E3D4-087F-F65E3849FD5F}" v="9" dt="2023-12-25T04:07:58.708"/>
    <p1510:client id="{A1118D5B-376F-4174-34E2-F0731A3A43A4}" v="700" dt="2023-10-16T05:16:23.250"/>
    <p1510:client id="{A4759EA1-CC76-EA9D-6BEE-460F556A8F7C}" v="393" dt="2023-10-11T13:23:01.467"/>
    <p1510:client id="{ABCDC005-1C0E-EEA2-6E79-D14719CDDBA2}" v="27" dt="2023-10-17T06:46:06.052"/>
    <p1510:client id="{AFB17F64-B1DA-B440-A738-473F52208095}" v="79" dt="2023-10-28T08:07:09.997"/>
    <p1510:client id="{E801483F-3221-DE66-694F-381C652C97F2}" v="995" dt="2023-10-25T09:32:29.470"/>
    <p1510:client id="{EA26B4F3-6B88-A619-372B-CC64C481B1B6}" v="6224" dt="2023-10-10T09:33:30.142"/>
    <p1510:client id="{FF30CCA6-CE71-50C2-C2C2-34986342BD69}" v="567" dt="2023-10-12T05:26:58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9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ong Nguyen Hong (VN)" userId="S::chuong.nguyenh2@homecredit.vn::eeb29848-4028-4170-9f41-e68a41263968" providerId="AD" clId="Web-{A1118D5B-376F-4174-34E2-F0731A3A43A4}"/>
    <pc:docChg chg="delSld modSld sldOrd">
      <pc:chgData name="Chuong Nguyen Hong (VN)" userId="S::chuong.nguyenh2@homecredit.vn::eeb29848-4028-4170-9f41-e68a41263968" providerId="AD" clId="Web-{A1118D5B-376F-4174-34E2-F0731A3A43A4}" dt="2023-10-16T05:16:23.250" v="1201" actId="1076"/>
      <pc:docMkLst>
        <pc:docMk/>
      </pc:docMkLst>
      <pc:sldChg chg="modSp">
        <pc:chgData name="Chuong Nguyen Hong (VN)" userId="S::chuong.nguyenh2@homecredit.vn::eeb29848-4028-4170-9f41-e68a41263968" providerId="AD" clId="Web-{A1118D5B-376F-4174-34E2-F0731A3A43A4}" dt="2023-10-16T02:55:44.713" v="69" actId="14100"/>
        <pc:sldMkLst>
          <pc:docMk/>
          <pc:sldMk cId="1006739205" sldId="267"/>
        </pc:sldMkLst>
        <pc:spChg chg="mod">
          <ac:chgData name="Chuong Nguyen Hong (VN)" userId="S::chuong.nguyenh2@homecredit.vn::eeb29848-4028-4170-9f41-e68a41263968" providerId="AD" clId="Web-{A1118D5B-376F-4174-34E2-F0731A3A43A4}" dt="2023-10-16T02:55:44.713" v="69" actId="14100"/>
          <ac:spMkLst>
            <pc:docMk/>
            <pc:sldMk cId="1006739205" sldId="267"/>
            <ac:spMk id="3" creationId="{00000000-0000-0000-0000-000000000000}"/>
          </ac:spMkLst>
        </pc:spChg>
      </pc:sldChg>
      <pc:sldChg chg="modSp">
        <pc:chgData name="Chuong Nguyen Hong (VN)" userId="S::chuong.nguyenh2@homecredit.vn::eeb29848-4028-4170-9f41-e68a41263968" providerId="AD" clId="Web-{A1118D5B-376F-4174-34E2-F0731A3A43A4}" dt="2023-10-16T02:59:34.148" v="74" actId="20577"/>
        <pc:sldMkLst>
          <pc:docMk/>
          <pc:sldMk cId="311775190" sldId="268"/>
        </pc:sldMkLst>
        <pc:spChg chg="mod">
          <ac:chgData name="Chuong Nguyen Hong (VN)" userId="S::chuong.nguyenh2@homecredit.vn::eeb29848-4028-4170-9f41-e68a41263968" providerId="AD" clId="Web-{A1118D5B-376F-4174-34E2-F0731A3A43A4}" dt="2023-10-16T02:59:34.148" v="74" actId="20577"/>
          <ac:spMkLst>
            <pc:docMk/>
            <pc:sldMk cId="311775190" sldId="268"/>
            <ac:spMk id="5" creationId="{677BE62F-C81C-2838-4117-032AE3AE0BE9}"/>
          </ac:spMkLst>
        </pc:spChg>
      </pc:sldChg>
      <pc:sldChg chg="delSp modSp del">
        <pc:chgData name="Chuong Nguyen Hong (VN)" userId="S::chuong.nguyenh2@homecredit.vn::eeb29848-4028-4170-9f41-e68a41263968" providerId="AD" clId="Web-{A1118D5B-376F-4174-34E2-F0731A3A43A4}" dt="2023-10-16T03:05:26.295" v="117"/>
        <pc:sldMkLst>
          <pc:docMk/>
          <pc:sldMk cId="3539273209" sldId="269"/>
        </pc:sldMkLst>
        <pc:picChg chg="del">
          <ac:chgData name="Chuong Nguyen Hong (VN)" userId="S::chuong.nguyenh2@homecredit.vn::eeb29848-4028-4170-9f41-e68a41263968" providerId="AD" clId="Web-{A1118D5B-376F-4174-34E2-F0731A3A43A4}" dt="2023-10-16T03:02:53.598" v="75"/>
          <ac:picMkLst>
            <pc:docMk/>
            <pc:sldMk cId="3539273209" sldId="269"/>
            <ac:picMk id="5" creationId="{08F38FEA-7947-005E-30C7-A7A8EFC09871}"/>
          </ac:picMkLst>
        </pc:picChg>
        <pc:picChg chg="mod">
          <ac:chgData name="Chuong Nguyen Hong (VN)" userId="S::chuong.nguyenh2@homecredit.vn::eeb29848-4028-4170-9f41-e68a41263968" providerId="AD" clId="Web-{A1118D5B-376F-4174-34E2-F0731A3A43A4}" dt="2023-10-16T03:02:56.801" v="76" actId="1076"/>
          <ac:picMkLst>
            <pc:docMk/>
            <pc:sldMk cId="3539273209" sldId="269"/>
            <ac:picMk id="7" creationId="{2ADB5375-FE1E-1B87-5ACD-E34B5961351F}"/>
          </ac:picMkLst>
        </pc:picChg>
      </pc:sldChg>
      <pc:sldChg chg="modSp modNotes">
        <pc:chgData name="Chuong Nguyen Hong (VN)" userId="S::chuong.nguyenh2@homecredit.vn::eeb29848-4028-4170-9f41-e68a41263968" providerId="AD" clId="Web-{A1118D5B-376F-4174-34E2-F0731A3A43A4}" dt="2023-10-16T03:34:23.180" v="345"/>
        <pc:sldMkLst>
          <pc:docMk/>
          <pc:sldMk cId="1992839031" sldId="271"/>
        </pc:sldMkLst>
        <pc:picChg chg="mod">
          <ac:chgData name="Chuong Nguyen Hong (VN)" userId="S::chuong.nguyenh2@homecredit.vn::eeb29848-4028-4170-9f41-e68a41263968" providerId="AD" clId="Web-{A1118D5B-376F-4174-34E2-F0731A3A43A4}" dt="2023-10-16T03:30:35.823" v="181" actId="14100"/>
          <ac:picMkLst>
            <pc:docMk/>
            <pc:sldMk cId="1992839031" sldId="271"/>
            <ac:picMk id="5" creationId="{679BBD54-D073-6BAB-F7EA-2B12A5B30A57}"/>
          </ac:picMkLst>
        </pc:picChg>
      </pc:sldChg>
      <pc:sldChg chg="modSp modNotes">
        <pc:chgData name="Chuong Nguyen Hong (VN)" userId="S::chuong.nguyenh2@homecredit.vn::eeb29848-4028-4170-9f41-e68a41263968" providerId="AD" clId="Web-{A1118D5B-376F-4174-34E2-F0731A3A43A4}" dt="2023-10-16T03:35:39.326" v="352" actId="1076"/>
        <pc:sldMkLst>
          <pc:docMk/>
          <pc:sldMk cId="2612054219" sldId="273"/>
        </pc:sldMkLst>
        <pc:spChg chg="mod">
          <ac:chgData name="Chuong Nguyen Hong (VN)" userId="S::chuong.nguyenh2@homecredit.vn::eeb29848-4028-4170-9f41-e68a41263968" providerId="AD" clId="Web-{A1118D5B-376F-4174-34E2-F0731A3A43A4}" dt="2023-10-16T03:35:39.326" v="352" actId="1076"/>
          <ac:spMkLst>
            <pc:docMk/>
            <pc:sldMk cId="2612054219" sldId="273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A1118D5B-376F-4174-34E2-F0731A3A43A4}" dt="2023-10-16T03:35:32.028" v="350" actId="14100"/>
          <ac:spMkLst>
            <pc:docMk/>
            <pc:sldMk cId="2612054219" sldId="273"/>
            <ac:spMk id="10" creationId="{7BEFBD17-F738-E01B-FAB9-B707C8581784}"/>
          </ac:spMkLst>
        </pc:spChg>
        <pc:picChg chg="mod">
          <ac:chgData name="Chuong Nguyen Hong (VN)" userId="S::chuong.nguyenh2@homecredit.vn::eeb29848-4028-4170-9f41-e68a41263968" providerId="AD" clId="Web-{A1118D5B-376F-4174-34E2-F0731A3A43A4}" dt="2023-10-16T03:35:29.903" v="349" actId="1076"/>
          <ac:picMkLst>
            <pc:docMk/>
            <pc:sldMk cId="2612054219" sldId="273"/>
            <ac:picMk id="15" creationId="{C31A8FC3-BAAE-D494-AE85-AF41FF0C4B59}"/>
          </ac:picMkLst>
        </pc:picChg>
      </pc:sldChg>
      <pc:sldChg chg="modSp">
        <pc:chgData name="Chuong Nguyen Hong (VN)" userId="S::chuong.nguyenh2@homecredit.vn::eeb29848-4028-4170-9f41-e68a41263968" providerId="AD" clId="Web-{A1118D5B-376F-4174-34E2-F0731A3A43A4}" dt="2023-10-16T03:44:42.625" v="372" actId="20577"/>
        <pc:sldMkLst>
          <pc:docMk/>
          <pc:sldMk cId="4152684401" sldId="276"/>
        </pc:sldMkLst>
        <pc:spChg chg="mod">
          <ac:chgData name="Chuong Nguyen Hong (VN)" userId="S::chuong.nguyenh2@homecredit.vn::eeb29848-4028-4170-9f41-e68a41263968" providerId="AD" clId="Web-{A1118D5B-376F-4174-34E2-F0731A3A43A4}" dt="2023-10-16T03:44:42.625" v="372" actId="20577"/>
          <ac:spMkLst>
            <pc:docMk/>
            <pc:sldMk cId="4152684401" sldId="276"/>
            <ac:spMk id="3" creationId="{00000000-0000-0000-0000-000000000000}"/>
          </ac:spMkLst>
        </pc:spChg>
      </pc:sldChg>
      <pc:sldChg chg="delSp modSp">
        <pc:chgData name="Chuong Nguyen Hong (VN)" userId="S::chuong.nguyenh2@homecredit.vn::eeb29848-4028-4170-9f41-e68a41263968" providerId="AD" clId="Web-{A1118D5B-376F-4174-34E2-F0731A3A43A4}" dt="2023-10-16T04:01:12.888" v="422" actId="1076"/>
        <pc:sldMkLst>
          <pc:docMk/>
          <pc:sldMk cId="1379540599" sldId="277"/>
        </pc:sldMkLst>
        <pc:spChg chg="mod">
          <ac:chgData name="Chuong Nguyen Hong (VN)" userId="S::chuong.nguyenh2@homecredit.vn::eeb29848-4028-4170-9f41-e68a41263968" providerId="AD" clId="Web-{A1118D5B-376F-4174-34E2-F0731A3A43A4}" dt="2023-10-16T04:01:12.888" v="422" actId="1076"/>
          <ac:spMkLst>
            <pc:docMk/>
            <pc:sldMk cId="1379540599" sldId="277"/>
            <ac:spMk id="3" creationId="{00000000-0000-0000-0000-000000000000}"/>
          </ac:spMkLst>
        </pc:spChg>
        <pc:picChg chg="del">
          <ac:chgData name="Chuong Nguyen Hong (VN)" userId="S::chuong.nguyenh2@homecredit.vn::eeb29848-4028-4170-9f41-e68a41263968" providerId="AD" clId="Web-{A1118D5B-376F-4174-34E2-F0731A3A43A4}" dt="2023-10-16T04:01:07.637" v="419"/>
          <ac:picMkLst>
            <pc:docMk/>
            <pc:sldMk cId="1379540599" sldId="277"/>
            <ac:picMk id="4" creationId="{089E8DDB-A3C5-7334-03BA-0A1B17659921}"/>
          </ac:picMkLst>
        </pc:picChg>
        <pc:picChg chg="mod">
          <ac:chgData name="Chuong Nguyen Hong (VN)" userId="S::chuong.nguyenh2@homecredit.vn::eeb29848-4028-4170-9f41-e68a41263968" providerId="AD" clId="Web-{A1118D5B-376F-4174-34E2-F0731A3A43A4}" dt="2023-10-16T04:01:10.591" v="420" actId="1076"/>
          <ac:picMkLst>
            <pc:docMk/>
            <pc:sldMk cId="1379540599" sldId="277"/>
            <ac:picMk id="5" creationId="{BC69F0E5-EB95-A0BB-B575-DABE34BFA7CD}"/>
          </ac:picMkLst>
        </pc:picChg>
        <pc:picChg chg="mod">
          <ac:chgData name="Chuong Nguyen Hong (VN)" userId="S::chuong.nguyenh2@homecredit.vn::eeb29848-4028-4170-9f41-e68a41263968" providerId="AD" clId="Web-{A1118D5B-376F-4174-34E2-F0731A3A43A4}" dt="2023-10-16T04:01:10.622" v="421" actId="1076"/>
          <ac:picMkLst>
            <pc:docMk/>
            <pc:sldMk cId="1379540599" sldId="277"/>
            <ac:picMk id="6" creationId="{BD81258D-E577-D55E-08D7-DDC08A334E64}"/>
          </ac:picMkLst>
        </pc:picChg>
      </pc:sldChg>
      <pc:sldChg chg="modSp">
        <pc:chgData name="Chuong Nguyen Hong (VN)" userId="S::chuong.nguyenh2@homecredit.vn::eeb29848-4028-4170-9f41-e68a41263968" providerId="AD" clId="Web-{A1118D5B-376F-4174-34E2-F0731A3A43A4}" dt="2023-10-16T03:36:55.252" v="354" actId="14100"/>
        <pc:sldMkLst>
          <pc:docMk/>
          <pc:sldMk cId="1108268668" sldId="279"/>
        </pc:sldMkLst>
        <pc:spChg chg="mod">
          <ac:chgData name="Chuong Nguyen Hong (VN)" userId="S::chuong.nguyenh2@homecredit.vn::eeb29848-4028-4170-9f41-e68a41263968" providerId="AD" clId="Web-{A1118D5B-376F-4174-34E2-F0731A3A43A4}" dt="2023-10-16T03:36:55.252" v="354" actId="14100"/>
          <ac:spMkLst>
            <pc:docMk/>
            <pc:sldMk cId="1108268668" sldId="279"/>
            <ac:spMk id="3" creationId="{00000000-0000-0000-0000-000000000000}"/>
          </ac:spMkLst>
        </pc:spChg>
      </pc:sldChg>
      <pc:sldChg chg="modSp">
        <pc:chgData name="Chuong Nguyen Hong (VN)" userId="S::chuong.nguyenh2@homecredit.vn::eeb29848-4028-4170-9f41-e68a41263968" providerId="AD" clId="Web-{A1118D5B-376F-4174-34E2-F0731A3A43A4}" dt="2023-10-16T04:08:15.116" v="551" actId="1076"/>
        <pc:sldMkLst>
          <pc:docMk/>
          <pc:sldMk cId="1751748759" sldId="280"/>
        </pc:sldMkLst>
        <pc:spChg chg="mod">
          <ac:chgData name="Chuong Nguyen Hong (VN)" userId="S::chuong.nguyenh2@homecredit.vn::eeb29848-4028-4170-9f41-e68a41263968" providerId="AD" clId="Web-{A1118D5B-376F-4174-34E2-F0731A3A43A4}" dt="2023-10-16T04:08:15.116" v="551" actId="1076"/>
          <ac:spMkLst>
            <pc:docMk/>
            <pc:sldMk cId="1751748759" sldId="280"/>
            <ac:spMk id="3" creationId="{C986E978-D470-5933-4422-48C42EFBC231}"/>
          </ac:spMkLst>
        </pc:spChg>
        <pc:spChg chg="mod">
          <ac:chgData name="Chuong Nguyen Hong (VN)" userId="S::chuong.nguyenh2@homecredit.vn::eeb29848-4028-4170-9f41-e68a41263968" providerId="AD" clId="Web-{A1118D5B-376F-4174-34E2-F0731A3A43A4}" dt="2023-10-16T04:08:08.881" v="550" actId="20577"/>
          <ac:spMkLst>
            <pc:docMk/>
            <pc:sldMk cId="1751748759" sldId="280"/>
            <ac:spMk id="6" creationId="{C79F6B70-A087-4244-8B29-436EA246C76C}"/>
          </ac:spMkLst>
        </pc:spChg>
        <pc:picChg chg="mod">
          <ac:chgData name="Chuong Nguyen Hong (VN)" userId="S::chuong.nguyenh2@homecredit.vn::eeb29848-4028-4170-9f41-e68a41263968" providerId="AD" clId="Web-{A1118D5B-376F-4174-34E2-F0731A3A43A4}" dt="2023-10-16T04:07:50.083" v="536" actId="1076"/>
          <ac:picMkLst>
            <pc:docMk/>
            <pc:sldMk cId="1751748759" sldId="280"/>
            <ac:picMk id="10" creationId="{2AC5E605-8F22-F932-C2B0-A3D677081AD7}"/>
          </ac:picMkLst>
        </pc:picChg>
        <pc:picChg chg="mod">
          <ac:chgData name="Chuong Nguyen Hong (VN)" userId="S::chuong.nguyenh2@homecredit.vn::eeb29848-4028-4170-9f41-e68a41263968" providerId="AD" clId="Web-{A1118D5B-376F-4174-34E2-F0731A3A43A4}" dt="2023-10-16T04:07:50.099" v="537" actId="1076"/>
          <ac:picMkLst>
            <pc:docMk/>
            <pc:sldMk cId="1751748759" sldId="280"/>
            <ac:picMk id="12" creationId="{B954969B-D087-44DC-CDB9-B453A56F08F1}"/>
          </ac:picMkLst>
        </pc:picChg>
      </pc:sldChg>
      <pc:sldChg chg="modSp">
        <pc:chgData name="Chuong Nguyen Hong (VN)" userId="S::chuong.nguyenh2@homecredit.vn::eeb29848-4028-4170-9f41-e68a41263968" providerId="AD" clId="Web-{A1118D5B-376F-4174-34E2-F0731A3A43A4}" dt="2023-10-16T05:15:38.482" v="1196" actId="20577"/>
        <pc:sldMkLst>
          <pc:docMk/>
          <pc:sldMk cId="2792956917" sldId="281"/>
        </pc:sldMkLst>
        <pc:spChg chg="mod">
          <ac:chgData name="Chuong Nguyen Hong (VN)" userId="S::chuong.nguyenh2@homecredit.vn::eeb29848-4028-4170-9f41-e68a41263968" providerId="AD" clId="Web-{A1118D5B-376F-4174-34E2-F0731A3A43A4}" dt="2023-10-16T05:15:38.482" v="1196" actId="20577"/>
          <ac:spMkLst>
            <pc:docMk/>
            <pc:sldMk cId="2792956917" sldId="281"/>
            <ac:spMk id="3" creationId="{00000000-0000-0000-0000-000000000000}"/>
          </ac:spMkLst>
        </pc:spChg>
        <pc:grpChg chg="mod">
          <ac:chgData name="Chuong Nguyen Hong (VN)" userId="S::chuong.nguyenh2@homecredit.vn::eeb29848-4028-4170-9f41-e68a41263968" providerId="AD" clId="Web-{A1118D5B-376F-4174-34E2-F0731A3A43A4}" dt="2023-10-16T05:14:48.136" v="1188" actId="14100"/>
          <ac:grpSpMkLst>
            <pc:docMk/>
            <pc:sldMk cId="2792956917" sldId="281"/>
            <ac:grpSpMk id="11" creationId="{3423FDD7-ECA2-A23D-2268-D9AA50D4AF60}"/>
          </ac:grpSpMkLst>
        </pc:grpChg>
        <pc:grpChg chg="mod">
          <ac:chgData name="Chuong Nguyen Hong (VN)" userId="S::chuong.nguyenh2@homecredit.vn::eeb29848-4028-4170-9f41-e68a41263968" providerId="AD" clId="Web-{A1118D5B-376F-4174-34E2-F0731A3A43A4}" dt="2023-10-16T05:14:50.058" v="1189" actId="14100"/>
          <ac:grpSpMkLst>
            <pc:docMk/>
            <pc:sldMk cId="2792956917" sldId="281"/>
            <ac:grpSpMk id="12" creationId="{1956674C-8EDF-ED93-89CC-0C3C3EAB8CF6}"/>
          </ac:grpSpMkLst>
        </pc:grpChg>
        <pc:grpChg chg="mod">
          <ac:chgData name="Chuong Nguyen Hong (VN)" userId="S::chuong.nguyenh2@homecredit.vn::eeb29848-4028-4170-9f41-e68a41263968" providerId="AD" clId="Web-{A1118D5B-376F-4174-34E2-F0731A3A43A4}" dt="2023-10-16T05:15:03.293" v="1192" actId="14100"/>
          <ac:grpSpMkLst>
            <pc:docMk/>
            <pc:sldMk cId="2792956917" sldId="281"/>
            <ac:grpSpMk id="14" creationId="{CE5580B0-9B5A-C66D-1131-D7F4E2F38ABF}"/>
          </ac:grpSpMkLst>
        </pc:grpChg>
        <pc:grpChg chg="mod">
          <ac:chgData name="Chuong Nguyen Hong (VN)" userId="S::chuong.nguyenh2@homecredit.vn::eeb29848-4028-4170-9f41-e68a41263968" providerId="AD" clId="Web-{A1118D5B-376F-4174-34E2-F0731A3A43A4}" dt="2023-10-16T05:14:51.887" v="1190" actId="14100"/>
          <ac:grpSpMkLst>
            <pc:docMk/>
            <pc:sldMk cId="2792956917" sldId="281"/>
            <ac:grpSpMk id="15" creationId="{1998159E-24A7-BCE3-080C-2B5B1C177B59}"/>
          </ac:grpSpMkLst>
        </pc:grpChg>
      </pc:sldChg>
      <pc:sldChg chg="modSp">
        <pc:chgData name="Chuong Nguyen Hong (VN)" userId="S::chuong.nguyenh2@homecredit.vn::eeb29848-4028-4170-9f41-e68a41263968" providerId="AD" clId="Web-{A1118D5B-376F-4174-34E2-F0731A3A43A4}" dt="2023-10-16T05:16:23.250" v="1201" actId="1076"/>
        <pc:sldMkLst>
          <pc:docMk/>
          <pc:sldMk cId="932648675" sldId="282"/>
        </pc:sldMkLst>
        <pc:picChg chg="mod">
          <ac:chgData name="Chuong Nguyen Hong (VN)" userId="S::chuong.nguyenh2@homecredit.vn::eeb29848-4028-4170-9f41-e68a41263968" providerId="AD" clId="Web-{A1118D5B-376F-4174-34E2-F0731A3A43A4}" dt="2023-10-16T05:16:23.250" v="1201" actId="1076"/>
          <ac:picMkLst>
            <pc:docMk/>
            <pc:sldMk cId="932648675" sldId="282"/>
            <ac:picMk id="5" creationId="{A54A3BFF-A118-8927-01BF-0D06D49D1BF6}"/>
          </ac:picMkLst>
        </pc:picChg>
        <pc:picChg chg="mod">
          <ac:chgData name="Chuong Nguyen Hong (VN)" userId="S::chuong.nguyenh2@homecredit.vn::eeb29848-4028-4170-9f41-e68a41263968" providerId="AD" clId="Web-{A1118D5B-376F-4174-34E2-F0731A3A43A4}" dt="2023-10-16T05:16:21.078" v="1200" actId="1076"/>
          <ac:picMkLst>
            <pc:docMk/>
            <pc:sldMk cId="932648675" sldId="282"/>
            <ac:picMk id="8" creationId="{D57FE235-43B5-8461-2497-68364AFAABF6}"/>
          </ac:picMkLst>
        </pc:picChg>
      </pc:sldChg>
      <pc:sldChg chg="delSp modSp del">
        <pc:chgData name="Chuong Nguyen Hong (VN)" userId="S::chuong.nguyenh2@homecredit.vn::eeb29848-4028-4170-9f41-e68a41263968" providerId="AD" clId="Web-{A1118D5B-376F-4174-34E2-F0731A3A43A4}" dt="2023-10-16T05:02:24.231" v="1009"/>
        <pc:sldMkLst>
          <pc:docMk/>
          <pc:sldMk cId="2874874592" sldId="284"/>
        </pc:sldMkLst>
        <pc:picChg chg="del mod">
          <ac:chgData name="Chuong Nguyen Hong (VN)" userId="S::chuong.nguyenh2@homecredit.vn::eeb29848-4028-4170-9f41-e68a41263968" providerId="AD" clId="Web-{A1118D5B-376F-4174-34E2-F0731A3A43A4}" dt="2023-10-16T05:01:13.651" v="979"/>
          <ac:picMkLst>
            <pc:docMk/>
            <pc:sldMk cId="2874874592" sldId="284"/>
            <ac:picMk id="12" creationId="{533D5F92-3431-F8BA-606E-FDE477BB4B57}"/>
          </ac:picMkLst>
        </pc:picChg>
        <pc:picChg chg="del mod">
          <ac:chgData name="Chuong Nguyen Hong (VN)" userId="S::chuong.nguyenh2@homecredit.vn::eeb29848-4028-4170-9f41-e68a41263968" providerId="AD" clId="Web-{A1118D5B-376F-4174-34E2-F0731A3A43A4}" dt="2023-10-16T05:01:13.651" v="978"/>
          <ac:picMkLst>
            <pc:docMk/>
            <pc:sldMk cId="2874874592" sldId="284"/>
            <ac:picMk id="13" creationId="{EF6A5D3D-F088-3F21-C5A7-E4BB7AA48798}"/>
          </ac:picMkLst>
        </pc:picChg>
      </pc:sldChg>
      <pc:sldChg chg="addSp delSp modSp modNotes">
        <pc:chgData name="Chuong Nguyen Hong (VN)" userId="S::chuong.nguyenh2@homecredit.vn::eeb29848-4028-4170-9f41-e68a41263968" providerId="AD" clId="Web-{A1118D5B-376F-4174-34E2-F0731A3A43A4}" dt="2023-10-16T05:02:56.248" v="1020" actId="20577"/>
        <pc:sldMkLst>
          <pc:docMk/>
          <pc:sldMk cId="3060085451" sldId="288"/>
        </pc:sldMkLst>
        <pc:spChg chg="mod">
          <ac:chgData name="Chuong Nguyen Hong (VN)" userId="S::chuong.nguyenh2@homecredit.vn::eeb29848-4028-4170-9f41-e68a41263968" providerId="AD" clId="Web-{A1118D5B-376F-4174-34E2-F0731A3A43A4}" dt="2023-10-16T05:02:56.248" v="1020" actId="20577"/>
          <ac:spMkLst>
            <pc:docMk/>
            <pc:sldMk cId="3060085451" sldId="288"/>
            <ac:spMk id="3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A1118D5B-376F-4174-34E2-F0731A3A43A4}" dt="2023-10-16T05:01:52.777" v="997" actId="1076"/>
          <ac:spMkLst>
            <pc:docMk/>
            <pc:sldMk cId="3060085451" sldId="288"/>
            <ac:spMk id="8" creationId="{91DB36EF-A3D2-2789-D843-D638672AA912}"/>
          </ac:spMkLst>
        </pc:spChg>
        <pc:picChg chg="mod">
          <ac:chgData name="Chuong Nguyen Hong (VN)" userId="S::chuong.nguyenh2@homecredit.vn::eeb29848-4028-4170-9f41-e68a41263968" providerId="AD" clId="Web-{A1118D5B-376F-4174-34E2-F0731A3A43A4}" dt="2023-10-16T05:02:15.403" v="1007" actId="1076"/>
          <ac:picMkLst>
            <pc:docMk/>
            <pc:sldMk cId="3060085451" sldId="288"/>
            <ac:picMk id="4" creationId="{29F3DC65-51E9-8CE4-AD62-D571053DF57F}"/>
          </ac:picMkLst>
        </pc:picChg>
        <pc:picChg chg="add mod">
          <ac:chgData name="Chuong Nguyen Hong (VN)" userId="S::chuong.nguyenh2@homecredit.vn::eeb29848-4028-4170-9f41-e68a41263968" providerId="AD" clId="Web-{A1118D5B-376F-4174-34E2-F0731A3A43A4}" dt="2023-10-16T05:02:09.731" v="1005" actId="1076"/>
          <ac:picMkLst>
            <pc:docMk/>
            <pc:sldMk cId="3060085451" sldId="288"/>
            <ac:picMk id="5" creationId="{7B27BA03-5E00-F62E-BA80-3BB91EC0F842}"/>
          </ac:picMkLst>
        </pc:picChg>
        <pc:picChg chg="add mod">
          <ac:chgData name="Chuong Nguyen Hong (VN)" userId="S::chuong.nguyenh2@homecredit.vn::eeb29848-4028-4170-9f41-e68a41263968" providerId="AD" clId="Web-{A1118D5B-376F-4174-34E2-F0731A3A43A4}" dt="2023-10-16T05:02:18.731" v="1008" actId="1076"/>
          <ac:picMkLst>
            <pc:docMk/>
            <pc:sldMk cId="3060085451" sldId="288"/>
            <ac:picMk id="6" creationId="{904C6F4F-D8A3-AA9C-C15E-67EA37EFD7DF}"/>
          </ac:picMkLst>
        </pc:picChg>
        <pc:picChg chg="del">
          <ac:chgData name="Chuong Nguyen Hong (VN)" userId="S::chuong.nguyenh2@homecredit.vn::eeb29848-4028-4170-9f41-e68a41263968" providerId="AD" clId="Web-{A1118D5B-376F-4174-34E2-F0731A3A43A4}" dt="2023-10-16T05:01:07.213" v="975"/>
          <ac:picMkLst>
            <pc:docMk/>
            <pc:sldMk cId="3060085451" sldId="288"/>
            <ac:picMk id="7" creationId="{DAEF1FB5-AC67-2821-0A32-2728210876FD}"/>
          </ac:picMkLst>
        </pc:picChg>
        <pc:picChg chg="mod">
          <ac:chgData name="Chuong Nguyen Hong (VN)" userId="S::chuong.nguyenh2@homecredit.vn::eeb29848-4028-4170-9f41-e68a41263968" providerId="AD" clId="Web-{A1118D5B-376F-4174-34E2-F0731A3A43A4}" dt="2023-10-16T05:01:59.449" v="1000" actId="1076"/>
          <ac:picMkLst>
            <pc:docMk/>
            <pc:sldMk cId="3060085451" sldId="288"/>
            <ac:picMk id="10" creationId="{981739DC-C90B-A50E-8776-23201742F8EA}"/>
          </ac:picMkLst>
        </pc:picChg>
      </pc:sldChg>
      <pc:sldChg chg="modSp">
        <pc:chgData name="Chuong Nguyen Hong (VN)" userId="S::chuong.nguyenh2@homecredit.vn::eeb29848-4028-4170-9f41-e68a41263968" providerId="AD" clId="Web-{A1118D5B-376F-4174-34E2-F0731A3A43A4}" dt="2023-10-16T05:12:42.178" v="1174" actId="14100"/>
        <pc:sldMkLst>
          <pc:docMk/>
          <pc:sldMk cId="1496302712" sldId="290"/>
        </pc:sldMkLst>
        <pc:spChg chg="mod">
          <ac:chgData name="Chuong Nguyen Hong (VN)" userId="S::chuong.nguyenh2@homecredit.vn::eeb29848-4028-4170-9f41-e68a41263968" providerId="AD" clId="Web-{A1118D5B-376F-4174-34E2-F0731A3A43A4}" dt="2023-10-16T05:12:42.178" v="1174" actId="14100"/>
          <ac:spMkLst>
            <pc:docMk/>
            <pc:sldMk cId="1496302712" sldId="290"/>
            <ac:spMk id="3" creationId="{00000000-0000-0000-0000-000000000000}"/>
          </ac:spMkLst>
        </pc:spChg>
      </pc:sldChg>
      <pc:sldChg chg="modSp">
        <pc:chgData name="Chuong Nguyen Hong (VN)" userId="S::chuong.nguyenh2@homecredit.vn::eeb29848-4028-4170-9f41-e68a41263968" providerId="AD" clId="Web-{A1118D5B-376F-4174-34E2-F0731A3A43A4}" dt="2023-10-16T05:05:01.988" v="1032" actId="14100"/>
        <pc:sldMkLst>
          <pc:docMk/>
          <pc:sldMk cId="2875044649" sldId="291"/>
        </pc:sldMkLst>
        <pc:spChg chg="mod">
          <ac:chgData name="Chuong Nguyen Hong (VN)" userId="S::chuong.nguyenh2@homecredit.vn::eeb29848-4028-4170-9f41-e68a41263968" providerId="AD" clId="Web-{A1118D5B-376F-4174-34E2-F0731A3A43A4}" dt="2023-10-16T05:04:52.597" v="1031" actId="14100"/>
          <ac:spMkLst>
            <pc:docMk/>
            <pc:sldMk cId="2875044649" sldId="291"/>
            <ac:spMk id="3" creationId="{00000000-0000-0000-0000-000000000000}"/>
          </ac:spMkLst>
        </pc:spChg>
        <pc:picChg chg="mod">
          <ac:chgData name="Chuong Nguyen Hong (VN)" userId="S::chuong.nguyenh2@homecredit.vn::eeb29848-4028-4170-9f41-e68a41263968" providerId="AD" clId="Web-{A1118D5B-376F-4174-34E2-F0731A3A43A4}" dt="2023-10-16T05:04:15.158" v="1027" actId="1076"/>
          <ac:picMkLst>
            <pc:docMk/>
            <pc:sldMk cId="2875044649" sldId="291"/>
            <ac:picMk id="5" creationId="{639BE8C3-D65F-106E-FF13-89BE6E77E630}"/>
          </ac:picMkLst>
        </pc:picChg>
        <pc:picChg chg="mod">
          <ac:chgData name="Chuong Nguyen Hong (VN)" userId="S::chuong.nguyenh2@homecredit.vn::eeb29848-4028-4170-9f41-e68a41263968" providerId="AD" clId="Web-{A1118D5B-376F-4174-34E2-F0731A3A43A4}" dt="2023-10-16T05:05:01.988" v="1032" actId="14100"/>
          <ac:picMkLst>
            <pc:docMk/>
            <pc:sldMk cId="2875044649" sldId="291"/>
            <ac:picMk id="6" creationId="{9E7C01F9-B63D-7C35-7C7B-0B41481BF70C}"/>
          </ac:picMkLst>
        </pc:picChg>
      </pc:sldChg>
      <pc:sldChg chg="addSp delSp modSp">
        <pc:chgData name="Chuong Nguyen Hong (VN)" userId="S::chuong.nguyenh2@homecredit.vn::eeb29848-4028-4170-9f41-e68a41263968" providerId="AD" clId="Web-{A1118D5B-376F-4174-34E2-F0731A3A43A4}" dt="2023-10-16T05:11:15.159" v="1139" actId="1076"/>
        <pc:sldMkLst>
          <pc:docMk/>
          <pc:sldMk cId="2834598560" sldId="293"/>
        </pc:sldMkLst>
        <pc:spChg chg="mod">
          <ac:chgData name="Chuong Nguyen Hong (VN)" userId="S::chuong.nguyenh2@homecredit.vn::eeb29848-4028-4170-9f41-e68a41263968" providerId="AD" clId="Web-{A1118D5B-376F-4174-34E2-F0731A3A43A4}" dt="2023-10-16T05:07:01.383" v="1072" actId="1076"/>
          <ac:spMkLst>
            <pc:docMk/>
            <pc:sldMk cId="2834598560" sldId="293"/>
            <ac:spMk id="2" creationId="{00000000-0000-0000-0000-000000000000}"/>
          </ac:spMkLst>
        </pc:spChg>
        <pc:spChg chg="del">
          <ac:chgData name="Chuong Nguyen Hong (VN)" userId="S::chuong.nguyenh2@homecredit.vn::eeb29848-4028-4170-9f41-e68a41263968" providerId="AD" clId="Web-{A1118D5B-376F-4174-34E2-F0731A3A43A4}" dt="2023-10-16T05:06:06.600" v="1034"/>
          <ac:spMkLst>
            <pc:docMk/>
            <pc:sldMk cId="2834598560" sldId="293"/>
            <ac:spMk id="3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A1118D5B-376F-4174-34E2-F0731A3A43A4}" dt="2023-10-16T05:10:17.282" v="1131" actId="14100"/>
          <ac:spMkLst>
            <pc:docMk/>
            <pc:sldMk cId="2834598560" sldId="293"/>
            <ac:spMk id="6" creationId="{E444581D-E322-8107-8D8A-73AEA0E43AE2}"/>
          </ac:spMkLst>
        </pc:spChg>
        <pc:spChg chg="mod">
          <ac:chgData name="Chuong Nguyen Hong (VN)" userId="S::chuong.nguyenh2@homecredit.vn::eeb29848-4028-4170-9f41-e68a41263968" providerId="AD" clId="Web-{A1118D5B-376F-4174-34E2-F0731A3A43A4}" dt="2023-10-16T05:07:01.383" v="1070" actId="1076"/>
          <ac:spMkLst>
            <pc:docMk/>
            <pc:sldMk cId="2834598560" sldId="293"/>
            <ac:spMk id="9" creationId="{54D93E7A-1A60-DE1A-C3EA-1262391CC06C}"/>
          </ac:spMkLst>
        </pc:spChg>
        <pc:spChg chg="add del mod">
          <ac:chgData name="Chuong Nguyen Hong (VN)" userId="S::chuong.nguyenh2@homecredit.vn::eeb29848-4028-4170-9f41-e68a41263968" providerId="AD" clId="Web-{A1118D5B-376F-4174-34E2-F0731A3A43A4}" dt="2023-10-16T05:06:11.022" v="1036"/>
          <ac:spMkLst>
            <pc:docMk/>
            <pc:sldMk cId="2834598560" sldId="293"/>
            <ac:spMk id="10" creationId="{96810673-6CD4-6AC3-9BD5-3221256050EA}"/>
          </ac:spMkLst>
        </pc:spChg>
        <pc:spChg chg="del mod">
          <ac:chgData name="Chuong Nguyen Hong (VN)" userId="S::chuong.nguyenh2@homecredit.vn::eeb29848-4028-4170-9f41-e68a41263968" providerId="AD" clId="Web-{A1118D5B-376F-4174-34E2-F0731A3A43A4}" dt="2023-10-16T05:07:12.446" v="1074"/>
          <ac:spMkLst>
            <pc:docMk/>
            <pc:sldMk cId="2834598560" sldId="293"/>
            <ac:spMk id="12" creationId="{3D897A92-2266-4B1D-B3FF-2E9692EF9ED5}"/>
          </ac:spMkLst>
        </pc:spChg>
        <pc:picChg chg="del">
          <ac:chgData name="Chuong Nguyen Hong (VN)" userId="S::chuong.nguyenh2@homecredit.vn::eeb29848-4028-4170-9f41-e68a41263968" providerId="AD" clId="Web-{A1118D5B-376F-4174-34E2-F0731A3A43A4}" dt="2023-10-16T05:06:04.053" v="1033"/>
          <ac:picMkLst>
            <pc:docMk/>
            <pc:sldMk cId="2834598560" sldId="293"/>
            <ac:picMk id="4" creationId="{ABA61516-FEAB-C25B-D508-9E89FF205D86}"/>
          </ac:picMkLst>
        </pc:picChg>
        <pc:picChg chg="mod">
          <ac:chgData name="Chuong Nguyen Hong (VN)" userId="S::chuong.nguyenh2@homecredit.vn::eeb29848-4028-4170-9f41-e68a41263968" providerId="AD" clId="Web-{A1118D5B-376F-4174-34E2-F0731A3A43A4}" dt="2023-10-16T05:11:15.159" v="1139" actId="1076"/>
          <ac:picMkLst>
            <pc:docMk/>
            <pc:sldMk cId="2834598560" sldId="293"/>
            <ac:picMk id="7" creationId="{6A8DFC7F-19E0-4938-A84A-7F6E5EF8E7FC}"/>
          </ac:picMkLst>
        </pc:picChg>
        <pc:picChg chg="mod">
          <ac:chgData name="Chuong Nguyen Hong (VN)" userId="S::chuong.nguyenh2@homecredit.vn::eeb29848-4028-4170-9f41-e68a41263968" providerId="AD" clId="Web-{A1118D5B-376F-4174-34E2-F0731A3A43A4}" dt="2023-10-16T05:07:01.383" v="1068" actId="1076"/>
          <ac:picMkLst>
            <pc:docMk/>
            <pc:sldMk cId="2834598560" sldId="293"/>
            <ac:picMk id="8" creationId="{C926EF9A-B5A6-79C4-3B83-187EB1048E8E}"/>
          </ac:picMkLst>
        </pc:picChg>
      </pc:sldChg>
      <pc:sldChg chg="modSp">
        <pc:chgData name="Chuong Nguyen Hong (VN)" userId="S::chuong.nguyenh2@homecredit.vn::eeb29848-4028-4170-9f41-e68a41263968" providerId="AD" clId="Web-{A1118D5B-376F-4174-34E2-F0731A3A43A4}" dt="2023-10-16T05:10:47.720" v="1138" actId="20577"/>
        <pc:sldMkLst>
          <pc:docMk/>
          <pc:sldMk cId="2872413632" sldId="294"/>
        </pc:sldMkLst>
        <pc:spChg chg="mod">
          <ac:chgData name="Chuong Nguyen Hong (VN)" userId="S::chuong.nguyenh2@homecredit.vn::eeb29848-4028-4170-9f41-e68a41263968" providerId="AD" clId="Web-{A1118D5B-376F-4174-34E2-F0731A3A43A4}" dt="2023-10-16T05:10:47.720" v="1138" actId="20577"/>
          <ac:spMkLst>
            <pc:docMk/>
            <pc:sldMk cId="2872413632" sldId="294"/>
            <ac:spMk id="3" creationId="{00000000-0000-0000-0000-000000000000}"/>
          </ac:spMkLst>
        </pc:spChg>
        <pc:picChg chg="mod">
          <ac:chgData name="Chuong Nguyen Hong (VN)" userId="S::chuong.nguyenh2@homecredit.vn::eeb29848-4028-4170-9f41-e68a41263968" providerId="AD" clId="Web-{A1118D5B-376F-4174-34E2-F0731A3A43A4}" dt="2023-10-16T05:10:34.204" v="1133" actId="1076"/>
          <ac:picMkLst>
            <pc:docMk/>
            <pc:sldMk cId="2872413632" sldId="294"/>
            <ac:picMk id="6" creationId="{5D7C7560-C7B9-701F-27B2-932719D113F0}"/>
          </ac:picMkLst>
        </pc:picChg>
      </pc:sldChg>
      <pc:sldChg chg="modSp ord">
        <pc:chgData name="Chuong Nguyen Hong (VN)" userId="S::chuong.nguyenh2@homecredit.vn::eeb29848-4028-4170-9f41-e68a41263968" providerId="AD" clId="Web-{A1118D5B-376F-4174-34E2-F0731A3A43A4}" dt="2023-10-16T05:15:55.717" v="1197"/>
        <pc:sldMkLst>
          <pc:docMk/>
          <pc:sldMk cId="1671957991" sldId="295"/>
        </pc:sldMkLst>
        <pc:spChg chg="mod">
          <ac:chgData name="Chuong Nguyen Hong (VN)" userId="S::chuong.nguyenh2@homecredit.vn::eeb29848-4028-4170-9f41-e68a41263968" providerId="AD" clId="Web-{A1118D5B-376F-4174-34E2-F0731A3A43A4}" dt="2023-10-16T05:13:22.336" v="1179" actId="20577"/>
          <ac:spMkLst>
            <pc:docMk/>
            <pc:sldMk cId="1671957991" sldId="295"/>
            <ac:spMk id="3" creationId="{00000000-0000-0000-0000-000000000000}"/>
          </ac:spMkLst>
        </pc:spChg>
      </pc:sldChg>
      <pc:sldChg chg="modSp modNotes">
        <pc:chgData name="Chuong Nguyen Hong (VN)" userId="S::chuong.nguyenh2@homecredit.vn::eeb29848-4028-4170-9f41-e68a41263968" providerId="AD" clId="Web-{A1118D5B-376F-4174-34E2-F0731A3A43A4}" dt="2023-10-16T04:52:13.113" v="857"/>
        <pc:sldMkLst>
          <pc:docMk/>
          <pc:sldMk cId="2624504539" sldId="296"/>
        </pc:sldMkLst>
        <pc:picChg chg="mod">
          <ac:chgData name="Chuong Nguyen Hong (VN)" userId="S::chuong.nguyenh2@homecredit.vn::eeb29848-4028-4170-9f41-e68a41263968" providerId="AD" clId="Web-{A1118D5B-376F-4174-34E2-F0731A3A43A4}" dt="2023-10-16T04:19:54.564" v="847" actId="1076"/>
          <ac:picMkLst>
            <pc:docMk/>
            <pc:sldMk cId="2624504539" sldId="296"/>
            <ac:picMk id="8" creationId="{C4ABD81B-2BB8-A302-959D-9E9EE6385693}"/>
          </ac:picMkLst>
        </pc:picChg>
      </pc:sldChg>
      <pc:sldChg chg="modNotes">
        <pc:chgData name="Chuong Nguyen Hong (VN)" userId="S::chuong.nguyenh2@homecredit.vn::eeb29848-4028-4170-9f41-e68a41263968" providerId="AD" clId="Web-{A1118D5B-376F-4174-34E2-F0731A3A43A4}" dt="2023-10-16T04:11:27.425" v="797"/>
        <pc:sldMkLst>
          <pc:docMk/>
          <pc:sldMk cId="2034223845" sldId="297"/>
        </pc:sldMkLst>
      </pc:sldChg>
      <pc:sldChg chg="addSp modSp">
        <pc:chgData name="Chuong Nguyen Hong (VN)" userId="S::chuong.nguyenh2@homecredit.vn::eeb29848-4028-4170-9f41-e68a41263968" providerId="AD" clId="Web-{A1118D5B-376F-4174-34E2-F0731A3A43A4}" dt="2023-10-16T03:46:22.272" v="382" actId="1076"/>
        <pc:sldMkLst>
          <pc:docMk/>
          <pc:sldMk cId="3776956064" sldId="299"/>
        </pc:sldMkLst>
        <pc:spChg chg="mod">
          <ac:chgData name="Chuong Nguyen Hong (VN)" userId="S::chuong.nguyenh2@homecredit.vn::eeb29848-4028-4170-9f41-e68a41263968" providerId="AD" clId="Web-{A1118D5B-376F-4174-34E2-F0731A3A43A4}" dt="2023-10-16T03:46:22.272" v="382" actId="1076"/>
          <ac:spMkLst>
            <pc:docMk/>
            <pc:sldMk cId="3776956064" sldId="299"/>
            <ac:spMk id="3" creationId="{00000000-0000-0000-0000-000000000000}"/>
          </ac:spMkLst>
        </pc:spChg>
        <pc:picChg chg="add mod">
          <ac:chgData name="Chuong Nguyen Hong (VN)" userId="S::chuong.nguyenh2@homecredit.vn::eeb29848-4028-4170-9f41-e68a41263968" providerId="AD" clId="Web-{A1118D5B-376F-4174-34E2-F0731A3A43A4}" dt="2023-10-16T03:46:16.412" v="379" actId="1076"/>
          <ac:picMkLst>
            <pc:docMk/>
            <pc:sldMk cId="3776956064" sldId="299"/>
            <ac:picMk id="4" creationId="{1384712E-C3F1-415A-126C-BB8F0DE08128}"/>
          </ac:picMkLst>
        </pc:picChg>
        <pc:picChg chg="mod">
          <ac:chgData name="Chuong Nguyen Hong (VN)" userId="S::chuong.nguyenh2@homecredit.vn::eeb29848-4028-4170-9f41-e68a41263968" providerId="AD" clId="Web-{A1118D5B-376F-4174-34E2-F0731A3A43A4}" dt="2023-10-16T03:46:19.193" v="380" actId="1076"/>
          <ac:picMkLst>
            <pc:docMk/>
            <pc:sldMk cId="3776956064" sldId="299"/>
            <ac:picMk id="5" creationId="{D5BF03E9-992B-E1B2-A6CC-B5C64EAED4B7}"/>
          </ac:picMkLst>
        </pc:picChg>
        <pc:picChg chg="mod">
          <ac:chgData name="Chuong Nguyen Hong (VN)" userId="S::chuong.nguyenh2@homecredit.vn::eeb29848-4028-4170-9f41-e68a41263968" providerId="AD" clId="Web-{A1118D5B-376F-4174-34E2-F0731A3A43A4}" dt="2023-10-16T03:46:19.209" v="381" actId="1076"/>
          <ac:picMkLst>
            <pc:docMk/>
            <pc:sldMk cId="3776956064" sldId="299"/>
            <ac:picMk id="6" creationId="{92551210-F365-3609-7009-44501E2008F3}"/>
          </ac:picMkLst>
        </pc:picChg>
      </pc:sldChg>
      <pc:sldChg chg="addSp modSp">
        <pc:chgData name="Chuong Nguyen Hong (VN)" userId="S::chuong.nguyenh2@homecredit.vn::eeb29848-4028-4170-9f41-e68a41263968" providerId="AD" clId="Web-{A1118D5B-376F-4174-34E2-F0731A3A43A4}" dt="2023-10-16T03:52:00.370" v="392" actId="1076"/>
        <pc:sldMkLst>
          <pc:docMk/>
          <pc:sldMk cId="1168133972" sldId="313"/>
        </pc:sldMkLst>
        <pc:spChg chg="mod">
          <ac:chgData name="Chuong Nguyen Hong (VN)" userId="S::chuong.nguyenh2@homecredit.vn::eeb29848-4028-4170-9f41-e68a41263968" providerId="AD" clId="Web-{A1118D5B-376F-4174-34E2-F0731A3A43A4}" dt="2023-10-16T03:50:49.131" v="387" actId="14100"/>
          <ac:spMkLst>
            <pc:docMk/>
            <pc:sldMk cId="1168133972" sldId="313"/>
            <ac:spMk id="3" creationId="{00000000-0000-0000-0000-000000000000}"/>
          </ac:spMkLst>
        </pc:spChg>
        <pc:picChg chg="add mod">
          <ac:chgData name="Chuong Nguyen Hong (VN)" userId="S::chuong.nguyenh2@homecredit.vn::eeb29848-4028-4170-9f41-e68a41263968" providerId="AD" clId="Web-{A1118D5B-376F-4174-34E2-F0731A3A43A4}" dt="2023-10-16T03:51:44.900" v="390" actId="1076"/>
          <ac:picMkLst>
            <pc:docMk/>
            <pc:sldMk cId="1168133972" sldId="313"/>
            <ac:picMk id="4" creationId="{0E6269A1-E829-3D46-338C-1E5B07DC6416}"/>
          </ac:picMkLst>
        </pc:picChg>
        <pc:picChg chg="add mod">
          <ac:chgData name="Chuong Nguyen Hong (VN)" userId="S::chuong.nguyenh2@homecredit.vn::eeb29848-4028-4170-9f41-e68a41263968" providerId="AD" clId="Web-{A1118D5B-376F-4174-34E2-F0731A3A43A4}" dt="2023-10-16T03:52:00.370" v="392" actId="1076"/>
          <ac:picMkLst>
            <pc:docMk/>
            <pc:sldMk cId="1168133972" sldId="313"/>
            <ac:picMk id="5" creationId="{7F441B53-1ED4-6780-0E8D-0B730E012AD6}"/>
          </ac:picMkLst>
        </pc:picChg>
        <pc:picChg chg="mod">
          <ac:chgData name="Chuong Nguyen Hong (VN)" userId="S::chuong.nguyenh2@homecredit.vn::eeb29848-4028-4170-9f41-e68a41263968" providerId="AD" clId="Web-{A1118D5B-376F-4174-34E2-F0731A3A43A4}" dt="2023-10-16T03:51:34.650" v="388" actId="1076"/>
          <ac:picMkLst>
            <pc:docMk/>
            <pc:sldMk cId="1168133972" sldId="313"/>
            <ac:picMk id="10" creationId="{FFC0202A-26A6-39E3-3AF3-8D77C43A513C}"/>
          </ac:picMkLst>
        </pc:picChg>
      </pc:sldChg>
      <pc:sldChg chg="modSp modNotes">
        <pc:chgData name="Chuong Nguyen Hong (VN)" userId="S::chuong.nguyenh2@homecredit.vn::eeb29848-4028-4170-9f41-e68a41263968" providerId="AD" clId="Web-{A1118D5B-376F-4174-34E2-F0731A3A43A4}" dt="2023-10-16T04:09:03.947" v="573" actId="14100"/>
        <pc:sldMkLst>
          <pc:docMk/>
          <pc:sldMk cId="3129501246" sldId="323"/>
        </pc:sldMkLst>
        <pc:picChg chg="mod">
          <ac:chgData name="Chuong Nguyen Hong (VN)" userId="S::chuong.nguyenh2@homecredit.vn::eeb29848-4028-4170-9f41-e68a41263968" providerId="AD" clId="Web-{A1118D5B-376F-4174-34E2-F0731A3A43A4}" dt="2023-10-16T04:09:03.947" v="573" actId="14100"/>
          <ac:picMkLst>
            <pc:docMk/>
            <pc:sldMk cId="3129501246" sldId="323"/>
            <ac:picMk id="9" creationId="{EF1F08BE-8888-7A48-E298-A0AA71CB0D0D}"/>
          </ac:picMkLst>
        </pc:picChg>
      </pc:sldChg>
      <pc:sldChg chg="modSp">
        <pc:chgData name="Chuong Nguyen Hong (VN)" userId="S::chuong.nguyenh2@homecredit.vn::eeb29848-4028-4170-9f41-e68a41263968" providerId="AD" clId="Web-{A1118D5B-376F-4174-34E2-F0731A3A43A4}" dt="2023-10-16T03:50:07.363" v="384" actId="20577"/>
        <pc:sldMkLst>
          <pc:docMk/>
          <pc:sldMk cId="3500621824" sldId="327"/>
        </pc:sldMkLst>
        <pc:spChg chg="mod">
          <ac:chgData name="Chuong Nguyen Hong (VN)" userId="S::chuong.nguyenh2@homecredit.vn::eeb29848-4028-4170-9f41-e68a41263968" providerId="AD" clId="Web-{A1118D5B-376F-4174-34E2-F0731A3A43A4}" dt="2023-10-16T03:50:07.363" v="384" actId="20577"/>
          <ac:spMkLst>
            <pc:docMk/>
            <pc:sldMk cId="3500621824" sldId="327"/>
            <ac:spMk id="3" creationId="{00000000-0000-0000-0000-000000000000}"/>
          </ac:spMkLst>
        </pc:spChg>
      </pc:sldChg>
      <pc:sldChg chg="modSp">
        <pc:chgData name="Chuong Nguyen Hong (VN)" userId="S::chuong.nguyenh2@homecredit.vn::eeb29848-4028-4170-9f41-e68a41263968" providerId="AD" clId="Web-{A1118D5B-376F-4174-34E2-F0731A3A43A4}" dt="2023-10-16T04:51:31.080" v="849" actId="20577"/>
        <pc:sldMkLst>
          <pc:docMk/>
          <pc:sldMk cId="1180187440" sldId="329"/>
        </pc:sldMkLst>
        <pc:spChg chg="mod">
          <ac:chgData name="Chuong Nguyen Hong (VN)" userId="S::chuong.nguyenh2@homecredit.vn::eeb29848-4028-4170-9f41-e68a41263968" providerId="AD" clId="Web-{A1118D5B-376F-4174-34E2-F0731A3A43A4}" dt="2023-10-16T04:51:31.080" v="849" actId="20577"/>
          <ac:spMkLst>
            <pc:docMk/>
            <pc:sldMk cId="1180187440" sldId="329"/>
            <ac:spMk id="3" creationId="{00000000-0000-0000-0000-000000000000}"/>
          </ac:spMkLst>
        </pc:spChg>
      </pc:sldChg>
      <pc:sldChg chg="modSp">
        <pc:chgData name="Chuong Nguyen Hong (VN)" userId="S::chuong.nguyenh2@homecredit.vn::eeb29848-4028-4170-9f41-e68a41263968" providerId="AD" clId="Web-{A1118D5B-376F-4174-34E2-F0731A3A43A4}" dt="2023-10-16T03:53:03.639" v="402" actId="1076"/>
        <pc:sldMkLst>
          <pc:docMk/>
          <pc:sldMk cId="3841086582" sldId="330"/>
        </pc:sldMkLst>
        <pc:spChg chg="mod">
          <ac:chgData name="Chuong Nguyen Hong (VN)" userId="S::chuong.nguyenh2@homecredit.vn::eeb29848-4028-4170-9f41-e68a41263968" providerId="AD" clId="Web-{A1118D5B-376F-4174-34E2-F0731A3A43A4}" dt="2023-10-16T03:53:03.639" v="402" actId="1076"/>
          <ac:spMkLst>
            <pc:docMk/>
            <pc:sldMk cId="3841086582" sldId="330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A1118D5B-376F-4174-34E2-F0731A3A43A4}" dt="2023-10-16T03:52:59.436" v="397" actId="1076"/>
          <ac:spMkLst>
            <pc:docMk/>
            <pc:sldMk cId="3841086582" sldId="330"/>
            <ac:spMk id="3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A1118D5B-376F-4174-34E2-F0731A3A43A4}" dt="2023-10-16T03:52:59.436" v="398" actId="1076"/>
          <ac:spMkLst>
            <pc:docMk/>
            <pc:sldMk cId="3841086582" sldId="330"/>
            <ac:spMk id="7" creationId="{0B85F97C-758A-9D14-FC6D-2EBC9C135861}"/>
          </ac:spMkLst>
        </pc:spChg>
        <pc:picChg chg="mod">
          <ac:chgData name="Chuong Nguyen Hong (VN)" userId="S::chuong.nguyenh2@homecredit.vn::eeb29848-4028-4170-9f41-e68a41263968" providerId="AD" clId="Web-{A1118D5B-376F-4174-34E2-F0731A3A43A4}" dt="2023-10-16T03:52:59.514" v="400" actId="1076"/>
          <ac:picMkLst>
            <pc:docMk/>
            <pc:sldMk cId="3841086582" sldId="330"/>
            <ac:picMk id="4" creationId="{936F2F31-BC66-47B2-E75F-CB59C67FBC3A}"/>
          </ac:picMkLst>
        </pc:picChg>
        <pc:picChg chg="mod">
          <ac:chgData name="Chuong Nguyen Hong (VN)" userId="S::chuong.nguyenh2@homecredit.vn::eeb29848-4028-4170-9f41-e68a41263968" providerId="AD" clId="Web-{A1118D5B-376F-4174-34E2-F0731A3A43A4}" dt="2023-10-16T03:52:59.530" v="401" actId="1076"/>
          <ac:picMkLst>
            <pc:docMk/>
            <pc:sldMk cId="3841086582" sldId="330"/>
            <ac:picMk id="5" creationId="{0F1D6132-8428-DDFE-C62F-D70ABD31AA7D}"/>
          </ac:picMkLst>
        </pc:picChg>
        <pc:picChg chg="mod">
          <ac:chgData name="Chuong Nguyen Hong (VN)" userId="S::chuong.nguyenh2@homecredit.vn::eeb29848-4028-4170-9f41-e68a41263968" providerId="AD" clId="Web-{A1118D5B-376F-4174-34E2-F0731A3A43A4}" dt="2023-10-16T03:52:59.483" v="399" actId="1076"/>
          <ac:picMkLst>
            <pc:docMk/>
            <pc:sldMk cId="3841086582" sldId="330"/>
            <ac:picMk id="8" creationId="{15320E6D-1C96-96A5-4D21-C238869D4CA8}"/>
          </ac:picMkLst>
        </pc:picChg>
      </pc:sldChg>
      <pc:sldChg chg="addSp delSp modSp modNotes">
        <pc:chgData name="Chuong Nguyen Hong (VN)" userId="S::chuong.nguyenh2@homecredit.vn::eeb29848-4028-4170-9f41-e68a41263968" providerId="AD" clId="Web-{A1118D5B-376F-4174-34E2-F0731A3A43A4}" dt="2023-10-16T03:26:42.403" v="177" actId="1076"/>
        <pc:sldMkLst>
          <pc:docMk/>
          <pc:sldMk cId="3541314227" sldId="333"/>
        </pc:sldMkLst>
        <pc:spChg chg="mod">
          <ac:chgData name="Chuong Nguyen Hong (VN)" userId="S::chuong.nguyenh2@homecredit.vn::eeb29848-4028-4170-9f41-e68a41263968" providerId="AD" clId="Web-{A1118D5B-376F-4174-34E2-F0731A3A43A4}" dt="2023-10-16T03:03:09.646" v="80" actId="1076"/>
          <ac:spMkLst>
            <pc:docMk/>
            <pc:sldMk cId="3541314227" sldId="333"/>
            <ac:spMk id="2" creationId="{B7E7F7D0-63D1-F9DA-008C-A4AE6BCF4EBE}"/>
          </ac:spMkLst>
        </pc:spChg>
        <pc:spChg chg="mod">
          <ac:chgData name="Chuong Nguyen Hong (VN)" userId="S::chuong.nguyenh2@homecredit.vn::eeb29848-4028-4170-9f41-e68a41263968" providerId="AD" clId="Web-{A1118D5B-376F-4174-34E2-F0731A3A43A4}" dt="2023-10-16T03:22:44.748" v="162" actId="14100"/>
          <ac:spMkLst>
            <pc:docMk/>
            <pc:sldMk cId="3541314227" sldId="333"/>
            <ac:spMk id="3" creationId="{C453888A-18B6-9D64-565B-BA2939F6DF59}"/>
          </ac:spMkLst>
        </pc:spChg>
        <pc:picChg chg="add mod">
          <ac:chgData name="Chuong Nguyen Hong (VN)" userId="S::chuong.nguyenh2@homecredit.vn::eeb29848-4028-4170-9f41-e68a41263968" providerId="AD" clId="Web-{A1118D5B-376F-4174-34E2-F0731A3A43A4}" dt="2023-10-16T03:26:39.699" v="175" actId="1076"/>
          <ac:picMkLst>
            <pc:docMk/>
            <pc:sldMk cId="3541314227" sldId="333"/>
            <ac:picMk id="4" creationId="{1ACCD599-3FC5-D3B2-7D2A-A2D0C4403CBF}"/>
          </ac:picMkLst>
        </pc:picChg>
        <pc:picChg chg="mod">
          <ac:chgData name="Chuong Nguyen Hong (VN)" userId="S::chuong.nguyenh2@homecredit.vn::eeb29848-4028-4170-9f41-e68a41263968" providerId="AD" clId="Web-{A1118D5B-376F-4174-34E2-F0731A3A43A4}" dt="2023-10-16T03:26:34.324" v="173" actId="1076"/>
          <ac:picMkLst>
            <pc:docMk/>
            <pc:sldMk cId="3541314227" sldId="333"/>
            <ac:picMk id="5" creationId="{22AB0C62-4358-D40E-A0BE-956E5365C01D}"/>
          </ac:picMkLst>
        </pc:picChg>
        <pc:picChg chg="add del mod">
          <ac:chgData name="Chuong Nguyen Hong (VN)" userId="S::chuong.nguyenh2@homecredit.vn::eeb29848-4028-4170-9f41-e68a41263968" providerId="AD" clId="Web-{A1118D5B-376F-4174-34E2-F0731A3A43A4}" dt="2023-10-16T03:23:34.923" v="163"/>
          <ac:picMkLst>
            <pc:docMk/>
            <pc:sldMk cId="3541314227" sldId="333"/>
            <ac:picMk id="6" creationId="{8585E393-5011-533A-907B-C4D1C3F8E18F}"/>
          </ac:picMkLst>
        </pc:picChg>
        <pc:picChg chg="add mod">
          <ac:chgData name="Chuong Nguyen Hong (VN)" userId="S::chuong.nguyenh2@homecredit.vn::eeb29848-4028-4170-9f41-e68a41263968" providerId="AD" clId="Web-{A1118D5B-376F-4174-34E2-F0731A3A43A4}" dt="2023-10-16T03:26:42.403" v="177" actId="1076"/>
          <ac:picMkLst>
            <pc:docMk/>
            <pc:sldMk cId="3541314227" sldId="333"/>
            <ac:picMk id="7" creationId="{0EE578D0-D902-EE0D-0318-27992D097D08}"/>
          </ac:picMkLst>
        </pc:picChg>
      </pc:sldChg>
      <pc:sldChg chg="modSp ord">
        <pc:chgData name="Chuong Nguyen Hong (VN)" userId="S::chuong.nguyenh2@homecredit.vn::eeb29848-4028-4170-9f41-e68a41263968" providerId="AD" clId="Web-{A1118D5B-376F-4174-34E2-F0731A3A43A4}" dt="2023-10-16T03:30:23.119" v="180"/>
        <pc:sldMkLst>
          <pc:docMk/>
          <pc:sldMk cId="2751976691" sldId="334"/>
        </pc:sldMkLst>
        <pc:picChg chg="mod">
          <ac:chgData name="Chuong Nguyen Hong (VN)" userId="S::chuong.nguyenh2@homecredit.vn::eeb29848-4028-4170-9f41-e68a41263968" providerId="AD" clId="Web-{A1118D5B-376F-4174-34E2-F0731A3A43A4}" dt="2023-10-16T03:29:18.224" v="178" actId="1076"/>
          <ac:picMkLst>
            <pc:docMk/>
            <pc:sldMk cId="2751976691" sldId="334"/>
            <ac:picMk id="15" creationId="{F73FAFBA-CB7F-003C-37B5-BB0C7AEED26E}"/>
          </ac:picMkLst>
        </pc:picChg>
      </pc:sldChg>
      <pc:sldChg chg="modSp">
        <pc:chgData name="Chuong Nguyen Hong (VN)" userId="S::chuong.nguyenh2@homecredit.vn::eeb29848-4028-4170-9f41-e68a41263968" providerId="AD" clId="Web-{A1118D5B-376F-4174-34E2-F0731A3A43A4}" dt="2023-10-16T05:02:43.967" v="1011" actId="1076"/>
        <pc:sldMkLst>
          <pc:docMk/>
          <pc:sldMk cId="1350817088" sldId="336"/>
        </pc:sldMkLst>
        <pc:spChg chg="mod">
          <ac:chgData name="Chuong Nguyen Hong (VN)" userId="S::chuong.nguyenh2@homecredit.vn::eeb29848-4028-4170-9f41-e68a41263968" providerId="AD" clId="Web-{A1118D5B-376F-4174-34E2-F0731A3A43A4}" dt="2023-10-16T05:02:43.967" v="1011" actId="1076"/>
          <ac:spMkLst>
            <pc:docMk/>
            <pc:sldMk cId="1350817088" sldId="336"/>
            <ac:spMk id="3" creationId="{B69F08B7-70ED-58BF-B5C8-2133B86DA333}"/>
          </ac:spMkLst>
        </pc:spChg>
        <pc:spChg chg="mod">
          <ac:chgData name="Chuong Nguyen Hong (VN)" userId="S::chuong.nguyenh2@homecredit.vn::eeb29848-4028-4170-9f41-e68a41263968" providerId="AD" clId="Web-{A1118D5B-376F-4174-34E2-F0731A3A43A4}" dt="2023-10-16T05:02:39.154" v="1010" actId="1076"/>
          <ac:spMkLst>
            <pc:docMk/>
            <pc:sldMk cId="1350817088" sldId="336"/>
            <ac:spMk id="6" creationId="{64C05B97-AC8B-1E09-9225-84A45E9D61DB}"/>
          </ac:spMkLst>
        </pc:spChg>
      </pc:sldChg>
      <pc:sldChg chg="modSp">
        <pc:chgData name="Chuong Nguyen Hong (VN)" userId="S::chuong.nguyenh2@homecredit.vn::eeb29848-4028-4170-9f41-e68a41263968" providerId="AD" clId="Web-{A1118D5B-376F-4174-34E2-F0731A3A43A4}" dt="2023-10-16T05:03:56.454" v="1024" actId="14100"/>
        <pc:sldMkLst>
          <pc:docMk/>
          <pc:sldMk cId="3235682759" sldId="337"/>
        </pc:sldMkLst>
        <pc:picChg chg="mod">
          <ac:chgData name="Chuong Nguyen Hong (VN)" userId="S::chuong.nguyenh2@homecredit.vn::eeb29848-4028-4170-9f41-e68a41263968" providerId="AD" clId="Web-{A1118D5B-376F-4174-34E2-F0731A3A43A4}" dt="2023-10-16T05:03:56.454" v="1024" actId="14100"/>
          <ac:picMkLst>
            <pc:docMk/>
            <pc:sldMk cId="3235682759" sldId="337"/>
            <ac:picMk id="7" creationId="{BF58C900-2458-53D7-ABE8-3DA90C81A472}"/>
          </ac:picMkLst>
        </pc:picChg>
        <pc:picChg chg="mod">
          <ac:chgData name="Chuong Nguyen Hong (VN)" userId="S::chuong.nguyenh2@homecredit.vn::eeb29848-4028-4170-9f41-e68a41263968" providerId="AD" clId="Web-{A1118D5B-376F-4174-34E2-F0731A3A43A4}" dt="2023-10-16T05:03:50.813" v="1023" actId="1076"/>
          <ac:picMkLst>
            <pc:docMk/>
            <pc:sldMk cId="3235682759" sldId="337"/>
            <ac:picMk id="8" creationId="{F8A27614-8A83-290D-3973-396E0917CBA7}"/>
          </ac:picMkLst>
        </pc:picChg>
      </pc:sldChg>
      <pc:sldChg chg="modSp">
        <pc:chgData name="Chuong Nguyen Hong (VN)" userId="S::chuong.nguyenh2@homecredit.vn::eeb29848-4028-4170-9f41-e68a41263968" providerId="AD" clId="Web-{A1118D5B-376F-4174-34E2-F0731A3A43A4}" dt="2023-10-16T04:01:21.419" v="424" actId="1076"/>
        <pc:sldMkLst>
          <pc:docMk/>
          <pc:sldMk cId="951855928" sldId="340"/>
        </pc:sldMkLst>
        <pc:spChg chg="mod">
          <ac:chgData name="Chuong Nguyen Hong (VN)" userId="S::chuong.nguyenh2@homecredit.vn::eeb29848-4028-4170-9f41-e68a41263968" providerId="AD" clId="Web-{A1118D5B-376F-4174-34E2-F0731A3A43A4}" dt="2023-10-16T04:01:21.419" v="424" actId="1076"/>
          <ac:spMkLst>
            <pc:docMk/>
            <pc:sldMk cId="951855928" sldId="340"/>
            <ac:spMk id="7" creationId="{C94665E5-490A-45ED-A6C9-B0743560A284}"/>
          </ac:spMkLst>
        </pc:spChg>
        <pc:picChg chg="mod">
          <ac:chgData name="Chuong Nguyen Hong (VN)" userId="S::chuong.nguyenh2@homecredit.vn::eeb29848-4028-4170-9f41-e68a41263968" providerId="AD" clId="Web-{A1118D5B-376F-4174-34E2-F0731A3A43A4}" dt="2023-10-16T04:01:18.013" v="423" actId="1076"/>
          <ac:picMkLst>
            <pc:docMk/>
            <pc:sldMk cId="951855928" sldId="340"/>
            <ac:picMk id="4" creationId="{9A18CEF7-0219-B0DE-2324-7F876EAB8DAC}"/>
          </ac:picMkLst>
        </pc:picChg>
      </pc:sldChg>
      <pc:sldChg chg="modSp">
        <pc:chgData name="Chuong Nguyen Hong (VN)" userId="S::chuong.nguyenh2@homecredit.vn::eeb29848-4028-4170-9f41-e68a41263968" providerId="AD" clId="Web-{A1118D5B-376F-4174-34E2-F0731A3A43A4}" dt="2023-10-16T03:53:32.954" v="413" actId="20577"/>
        <pc:sldMkLst>
          <pc:docMk/>
          <pc:sldMk cId="3907456918" sldId="342"/>
        </pc:sldMkLst>
        <pc:spChg chg="mod">
          <ac:chgData name="Chuong Nguyen Hong (VN)" userId="S::chuong.nguyenh2@homecredit.vn::eeb29848-4028-4170-9f41-e68a41263968" providerId="AD" clId="Web-{A1118D5B-376F-4174-34E2-F0731A3A43A4}" dt="2023-10-16T03:53:32.954" v="413" actId="20577"/>
          <ac:spMkLst>
            <pc:docMk/>
            <pc:sldMk cId="3907456918" sldId="342"/>
            <ac:spMk id="3" creationId="{00000000-0000-0000-0000-000000000000}"/>
          </ac:spMkLst>
        </pc:spChg>
      </pc:sldChg>
      <pc:sldChg chg="modSp modNotes">
        <pc:chgData name="Chuong Nguyen Hong (VN)" userId="S::chuong.nguyenh2@homecredit.vn::eeb29848-4028-4170-9f41-e68a41263968" providerId="AD" clId="Web-{A1118D5B-376F-4174-34E2-F0731A3A43A4}" dt="2023-10-16T04:06:33.969" v="496" actId="1076"/>
        <pc:sldMkLst>
          <pc:docMk/>
          <pc:sldMk cId="3279742244" sldId="344"/>
        </pc:sldMkLst>
        <pc:spChg chg="mod">
          <ac:chgData name="Chuong Nguyen Hong (VN)" userId="S::chuong.nguyenh2@homecredit.vn::eeb29848-4028-4170-9f41-e68a41263968" providerId="AD" clId="Web-{A1118D5B-376F-4174-34E2-F0731A3A43A4}" dt="2023-10-16T04:06:33.969" v="496" actId="1076"/>
          <ac:spMkLst>
            <pc:docMk/>
            <pc:sldMk cId="3279742244" sldId="344"/>
            <ac:spMk id="2" creationId="{402B15E4-F238-1436-72E1-4CD45DD0ABA4}"/>
          </ac:spMkLst>
        </pc:spChg>
        <pc:picChg chg="mod">
          <ac:chgData name="Chuong Nguyen Hong (VN)" userId="S::chuong.nguyenh2@homecredit.vn::eeb29848-4028-4170-9f41-e68a41263968" providerId="AD" clId="Web-{A1118D5B-376F-4174-34E2-F0731A3A43A4}" dt="2023-10-16T04:06:28.172" v="495" actId="1076"/>
          <ac:picMkLst>
            <pc:docMk/>
            <pc:sldMk cId="3279742244" sldId="344"/>
            <ac:picMk id="5" creationId="{0B96011E-0CB1-1C83-D627-261EA20AC76D}"/>
          </ac:picMkLst>
        </pc:picChg>
        <pc:picChg chg="mod">
          <ac:chgData name="Chuong Nguyen Hong (VN)" userId="S::chuong.nguyenh2@homecredit.vn::eeb29848-4028-4170-9f41-e68a41263968" providerId="AD" clId="Web-{A1118D5B-376F-4174-34E2-F0731A3A43A4}" dt="2023-10-16T04:06:21.094" v="493" actId="14100"/>
          <ac:picMkLst>
            <pc:docMk/>
            <pc:sldMk cId="3279742244" sldId="344"/>
            <ac:picMk id="6" creationId="{FD8EAA3C-99FB-57EA-7B56-FE017C8DCE8F}"/>
          </ac:picMkLst>
        </pc:picChg>
      </pc:sldChg>
      <pc:sldChg chg="modSp modNotes">
        <pc:chgData name="Chuong Nguyen Hong (VN)" userId="S::chuong.nguyenh2@homecredit.vn::eeb29848-4028-4170-9f41-e68a41263968" providerId="AD" clId="Web-{A1118D5B-376F-4174-34E2-F0731A3A43A4}" dt="2023-10-16T04:09:46.903" v="613"/>
        <pc:sldMkLst>
          <pc:docMk/>
          <pc:sldMk cId="2680289299" sldId="346"/>
        </pc:sldMkLst>
        <pc:picChg chg="mod">
          <ac:chgData name="Chuong Nguyen Hong (VN)" userId="S::chuong.nguyenh2@homecredit.vn::eeb29848-4028-4170-9f41-e68a41263968" providerId="AD" clId="Web-{A1118D5B-376F-4174-34E2-F0731A3A43A4}" dt="2023-10-16T04:09:23.855" v="574" actId="1076"/>
          <ac:picMkLst>
            <pc:docMk/>
            <pc:sldMk cId="2680289299" sldId="346"/>
            <ac:picMk id="4" creationId="{3E56505A-0F0C-38AC-F08B-CB544BF42E89}"/>
          </ac:picMkLst>
        </pc:picChg>
        <pc:picChg chg="mod">
          <ac:chgData name="Chuong Nguyen Hong (VN)" userId="S::chuong.nguyenh2@homecredit.vn::eeb29848-4028-4170-9f41-e68a41263968" providerId="AD" clId="Web-{A1118D5B-376F-4174-34E2-F0731A3A43A4}" dt="2023-10-16T04:09:23.886" v="575" actId="1076"/>
          <ac:picMkLst>
            <pc:docMk/>
            <pc:sldMk cId="2680289299" sldId="346"/>
            <ac:picMk id="5" creationId="{8E630E0C-647B-9855-E2F3-6D9F6B104D50}"/>
          </ac:picMkLst>
        </pc:picChg>
      </pc:sldChg>
      <pc:sldChg chg="modSp">
        <pc:chgData name="Chuong Nguyen Hong (VN)" userId="S::chuong.nguyenh2@homecredit.vn::eeb29848-4028-4170-9f41-e68a41263968" providerId="AD" clId="Web-{A1118D5B-376F-4174-34E2-F0731A3A43A4}" dt="2023-10-16T04:13:27.541" v="812" actId="14100"/>
        <pc:sldMkLst>
          <pc:docMk/>
          <pc:sldMk cId="316667925" sldId="347"/>
        </pc:sldMkLst>
        <pc:spChg chg="mod">
          <ac:chgData name="Chuong Nguyen Hong (VN)" userId="S::chuong.nguyenh2@homecredit.vn::eeb29848-4028-4170-9f41-e68a41263968" providerId="AD" clId="Web-{A1118D5B-376F-4174-34E2-F0731A3A43A4}" dt="2023-10-16T04:13:13.181" v="811" actId="20577"/>
          <ac:spMkLst>
            <pc:docMk/>
            <pc:sldMk cId="316667925" sldId="347"/>
            <ac:spMk id="4" creationId="{A8EF71EC-AF61-883B-488E-DF6725E9F6CB}"/>
          </ac:spMkLst>
        </pc:spChg>
        <pc:picChg chg="mod">
          <ac:chgData name="Chuong Nguyen Hong (VN)" userId="S::chuong.nguyenh2@homecredit.vn::eeb29848-4028-4170-9f41-e68a41263968" providerId="AD" clId="Web-{A1118D5B-376F-4174-34E2-F0731A3A43A4}" dt="2023-10-16T04:13:27.541" v="812" actId="14100"/>
          <ac:picMkLst>
            <pc:docMk/>
            <pc:sldMk cId="316667925" sldId="347"/>
            <ac:picMk id="23" creationId="{ADEC9B98-106D-8779-E748-3E9BA21B10A5}"/>
          </ac:picMkLst>
        </pc:picChg>
      </pc:sldChg>
      <pc:sldChg chg="modSp">
        <pc:chgData name="Chuong Nguyen Hong (VN)" userId="S::chuong.nguyenh2@homecredit.vn::eeb29848-4028-4170-9f41-e68a41263968" providerId="AD" clId="Web-{A1118D5B-376F-4174-34E2-F0731A3A43A4}" dt="2023-10-16T04:12:17.428" v="802" actId="20577"/>
        <pc:sldMkLst>
          <pc:docMk/>
          <pc:sldMk cId="3889428743" sldId="348"/>
        </pc:sldMkLst>
        <pc:spChg chg="mod">
          <ac:chgData name="Chuong Nguyen Hong (VN)" userId="S::chuong.nguyenh2@homecredit.vn::eeb29848-4028-4170-9f41-e68a41263968" providerId="AD" clId="Web-{A1118D5B-376F-4174-34E2-F0731A3A43A4}" dt="2023-10-16T04:12:17.428" v="802" actId="20577"/>
          <ac:spMkLst>
            <pc:docMk/>
            <pc:sldMk cId="3889428743" sldId="348"/>
            <ac:spMk id="4" creationId="{A8EF71EC-AF61-883B-488E-DF6725E9F6CB}"/>
          </ac:spMkLst>
        </pc:spChg>
      </pc:sldChg>
      <pc:sldChg chg="modSp">
        <pc:chgData name="Chuong Nguyen Hong (VN)" userId="S::chuong.nguyenh2@homecredit.vn::eeb29848-4028-4170-9f41-e68a41263968" providerId="AD" clId="Web-{A1118D5B-376F-4174-34E2-F0731A3A43A4}" dt="2023-10-16T04:14:03.340" v="814" actId="1076"/>
        <pc:sldMkLst>
          <pc:docMk/>
          <pc:sldMk cId="2628733752" sldId="350"/>
        </pc:sldMkLst>
        <pc:spChg chg="mod">
          <ac:chgData name="Chuong Nguyen Hong (VN)" userId="S::chuong.nguyenh2@homecredit.vn::eeb29848-4028-4170-9f41-e68a41263968" providerId="AD" clId="Web-{A1118D5B-376F-4174-34E2-F0731A3A43A4}" dt="2023-10-16T04:14:03.340" v="814" actId="1076"/>
          <ac:spMkLst>
            <pc:docMk/>
            <pc:sldMk cId="2628733752" sldId="350"/>
            <ac:spMk id="10" creationId="{AE5D09A2-FC01-9A6C-0CBA-D840923FB576}"/>
          </ac:spMkLst>
        </pc:spChg>
        <pc:grpChg chg="mod">
          <ac:chgData name="Chuong Nguyen Hong (VN)" userId="S::chuong.nguyenh2@homecredit.vn::eeb29848-4028-4170-9f41-e68a41263968" providerId="AD" clId="Web-{A1118D5B-376F-4174-34E2-F0731A3A43A4}" dt="2023-10-16T04:13:44.230" v="813" actId="14100"/>
          <ac:grpSpMkLst>
            <pc:docMk/>
            <pc:sldMk cId="2628733752" sldId="350"/>
            <ac:grpSpMk id="13" creationId="{D435B461-0572-B44E-D2EE-4570A1378431}"/>
          </ac:grpSpMkLst>
        </pc:grpChg>
      </pc:sldChg>
      <pc:sldChg chg="modSp">
        <pc:chgData name="Chuong Nguyen Hong (VN)" userId="S::chuong.nguyenh2@homecredit.vn::eeb29848-4028-4170-9f41-e68a41263968" providerId="AD" clId="Web-{A1118D5B-376F-4174-34E2-F0731A3A43A4}" dt="2023-10-16T04:57:30.657" v="928" actId="20577"/>
        <pc:sldMkLst>
          <pc:docMk/>
          <pc:sldMk cId="3997603215" sldId="352"/>
        </pc:sldMkLst>
        <pc:spChg chg="mod">
          <ac:chgData name="Chuong Nguyen Hong (VN)" userId="S::chuong.nguyenh2@homecredit.vn::eeb29848-4028-4170-9f41-e68a41263968" providerId="AD" clId="Web-{A1118D5B-376F-4174-34E2-F0731A3A43A4}" dt="2023-10-16T04:57:30.657" v="928" actId="20577"/>
          <ac:spMkLst>
            <pc:docMk/>
            <pc:sldMk cId="3997603215" sldId="352"/>
            <ac:spMk id="3" creationId="{00000000-0000-0000-0000-000000000000}"/>
          </ac:spMkLst>
        </pc:spChg>
      </pc:sldChg>
      <pc:sldChg chg="modSp modNotes">
        <pc:chgData name="Chuong Nguyen Hong (VN)" userId="S::chuong.nguyenh2@homecredit.vn::eeb29848-4028-4170-9f41-e68a41263968" providerId="AD" clId="Web-{A1118D5B-376F-4174-34E2-F0731A3A43A4}" dt="2023-10-16T04:56:35.671" v="910"/>
        <pc:sldMkLst>
          <pc:docMk/>
          <pc:sldMk cId="2761047310" sldId="353"/>
        </pc:sldMkLst>
        <pc:spChg chg="mod">
          <ac:chgData name="Chuong Nguyen Hong (VN)" userId="S::chuong.nguyenh2@homecredit.vn::eeb29848-4028-4170-9f41-e68a41263968" providerId="AD" clId="Web-{A1118D5B-376F-4174-34E2-F0731A3A43A4}" dt="2023-10-16T04:56:18.670" v="879" actId="1076"/>
          <ac:spMkLst>
            <pc:docMk/>
            <pc:sldMk cId="2761047310" sldId="353"/>
            <ac:spMk id="3" creationId="{00000000-0000-0000-0000-000000000000}"/>
          </ac:spMkLst>
        </pc:spChg>
      </pc:sldChg>
      <pc:sldChg chg="modSp">
        <pc:chgData name="Chuong Nguyen Hong (VN)" userId="S::chuong.nguyenh2@homecredit.vn::eeb29848-4028-4170-9f41-e68a41263968" providerId="AD" clId="Web-{A1118D5B-376F-4174-34E2-F0731A3A43A4}" dt="2023-10-16T04:55:10.901" v="877" actId="1076"/>
        <pc:sldMkLst>
          <pc:docMk/>
          <pc:sldMk cId="648107624" sldId="354"/>
        </pc:sldMkLst>
        <pc:picChg chg="mod">
          <ac:chgData name="Chuong Nguyen Hong (VN)" userId="S::chuong.nguyenh2@homecredit.vn::eeb29848-4028-4170-9f41-e68a41263968" providerId="AD" clId="Web-{A1118D5B-376F-4174-34E2-F0731A3A43A4}" dt="2023-10-16T04:55:10.901" v="877" actId="1076"/>
          <ac:picMkLst>
            <pc:docMk/>
            <pc:sldMk cId="648107624" sldId="354"/>
            <ac:picMk id="7" creationId="{354B16AF-6214-7E39-BA21-BD9B494D7B3D}"/>
          </ac:picMkLst>
        </pc:picChg>
      </pc:sldChg>
      <pc:sldChg chg="modSp">
        <pc:chgData name="Chuong Nguyen Hong (VN)" userId="S::chuong.nguyenh2@homecredit.vn::eeb29848-4028-4170-9f41-e68a41263968" providerId="AD" clId="Web-{A1118D5B-376F-4174-34E2-F0731A3A43A4}" dt="2023-10-16T04:52:46.349" v="860" actId="14100"/>
        <pc:sldMkLst>
          <pc:docMk/>
          <pc:sldMk cId="1558439149" sldId="355"/>
        </pc:sldMkLst>
        <pc:spChg chg="mod">
          <ac:chgData name="Chuong Nguyen Hong (VN)" userId="S::chuong.nguyenh2@homecredit.vn::eeb29848-4028-4170-9f41-e68a41263968" providerId="AD" clId="Web-{A1118D5B-376F-4174-34E2-F0731A3A43A4}" dt="2023-10-16T04:52:46.349" v="860" actId="14100"/>
          <ac:spMkLst>
            <pc:docMk/>
            <pc:sldMk cId="1558439149" sldId="355"/>
            <ac:spMk id="9" creationId="{85758E94-0F35-1D41-5669-8F8BA252DF7B}"/>
          </ac:spMkLst>
        </pc:spChg>
      </pc:sldChg>
      <pc:sldChg chg="modSp">
        <pc:chgData name="Chuong Nguyen Hong (VN)" userId="S::chuong.nguyenh2@homecredit.vn::eeb29848-4028-4170-9f41-e68a41263968" providerId="AD" clId="Web-{A1118D5B-376F-4174-34E2-F0731A3A43A4}" dt="2023-10-16T04:19:43.392" v="844" actId="20577"/>
        <pc:sldMkLst>
          <pc:docMk/>
          <pc:sldMk cId="2122441385" sldId="356"/>
        </pc:sldMkLst>
        <pc:spChg chg="mod">
          <ac:chgData name="Chuong Nguyen Hong (VN)" userId="S::chuong.nguyenh2@homecredit.vn::eeb29848-4028-4170-9f41-e68a41263968" providerId="AD" clId="Web-{A1118D5B-376F-4174-34E2-F0731A3A43A4}" dt="2023-10-16T04:19:43.392" v="844" actId="20577"/>
          <ac:spMkLst>
            <pc:docMk/>
            <pc:sldMk cId="2122441385" sldId="356"/>
            <ac:spMk id="4" creationId="{A8EF71EC-AF61-883B-488E-DF6725E9F6CB}"/>
          </ac:spMkLst>
        </pc:spChg>
      </pc:sldChg>
      <pc:sldChg chg="modSp">
        <pc:chgData name="Chuong Nguyen Hong (VN)" userId="S::chuong.nguyenh2@homecredit.vn::eeb29848-4028-4170-9f41-e68a41263968" providerId="AD" clId="Web-{A1118D5B-376F-4174-34E2-F0731A3A43A4}" dt="2023-10-16T04:55:03.667" v="876" actId="20577"/>
        <pc:sldMkLst>
          <pc:docMk/>
          <pc:sldMk cId="3131209425" sldId="357"/>
        </pc:sldMkLst>
        <pc:spChg chg="mod">
          <ac:chgData name="Chuong Nguyen Hong (VN)" userId="S::chuong.nguyenh2@homecredit.vn::eeb29848-4028-4170-9f41-e68a41263968" providerId="AD" clId="Web-{A1118D5B-376F-4174-34E2-F0731A3A43A4}" dt="2023-10-16T04:55:03.667" v="876" actId="20577"/>
          <ac:spMkLst>
            <pc:docMk/>
            <pc:sldMk cId="3131209425" sldId="357"/>
            <ac:spMk id="3" creationId="{00000000-0000-0000-0000-000000000000}"/>
          </ac:spMkLst>
        </pc:spChg>
      </pc:sldChg>
    </pc:docChg>
  </pc:docChgLst>
  <pc:docChgLst>
    <pc:chgData name="Chuong Nguyen Hong (VN)" userId="S::chuong.nguyenh2@homecredit.vn::eeb29848-4028-4170-9f41-e68a41263968" providerId="AD" clId="Web-{25D35760-14A5-4B53-8FB5-4C097905D896}"/>
    <pc:docChg chg="mod addSld modSld addMainMaster delMainMaster modMainMaster">
      <pc:chgData name="Chuong Nguyen Hong (VN)" userId="S::chuong.nguyenh2@homecredit.vn::eeb29848-4028-4170-9f41-e68a41263968" providerId="AD" clId="Web-{25D35760-14A5-4B53-8FB5-4C097905D896}" dt="2023-10-03T08:14:59.378" v="61" actId="20577"/>
      <pc:docMkLst>
        <pc:docMk/>
      </pc:docMkLst>
      <pc:sldChg chg="addSp delSp modSp mod setBg modClrScheme addAnim setClrOvrMap delDesignElem chgLayout">
        <pc:chgData name="Chuong Nguyen Hong (VN)" userId="S::chuong.nguyenh2@homecredit.vn::eeb29848-4028-4170-9f41-e68a41263968" providerId="AD" clId="Web-{25D35760-14A5-4B53-8FB5-4C097905D896}" dt="2023-10-03T08:14:11.329" v="49"/>
        <pc:sldMkLst>
          <pc:docMk/>
          <pc:sldMk cId="109857222" sldId="256"/>
        </pc:sldMkLst>
        <pc:spChg chg="mod ord">
          <ac:chgData name="Chuong Nguyen Hong (VN)" userId="S::chuong.nguyenh2@homecredit.vn::eeb29848-4028-4170-9f41-e68a41263968" providerId="AD" clId="Web-{25D35760-14A5-4B53-8FB5-4C097905D896}" dt="2023-10-03T08:14:11.329" v="49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Chuong Nguyen Hong (VN)" userId="S::chuong.nguyenh2@homecredit.vn::eeb29848-4028-4170-9f41-e68a41263968" providerId="AD" clId="Web-{25D35760-14A5-4B53-8FB5-4C097905D896}" dt="2023-10-03T08:14:11.329" v="49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Chuong Nguyen Hong (VN)" userId="S::chuong.nguyenh2@homecredit.vn::eeb29848-4028-4170-9f41-e68a41263968" providerId="AD" clId="Web-{25D35760-14A5-4B53-8FB5-4C097905D896}" dt="2023-10-03T08:14:11.329" v="49"/>
          <ac:spMkLst>
            <pc:docMk/>
            <pc:sldMk cId="109857222" sldId="256"/>
            <ac:spMk id="5" creationId="{10CE3618-1D7A-4256-B2AF-9DB692996C65}"/>
          </ac:spMkLst>
        </pc:spChg>
        <pc:spChg chg="add del">
          <ac:chgData name="Chuong Nguyen Hong (VN)" userId="S::chuong.nguyenh2@homecredit.vn::eeb29848-4028-4170-9f41-e68a41263968" providerId="AD" clId="Web-{25D35760-14A5-4B53-8FB5-4C097905D896}" dt="2023-10-03T08:14:11.329" v="49"/>
          <ac:spMkLst>
            <pc:docMk/>
            <pc:sldMk cId="109857222" sldId="256"/>
            <ac:spMk id="7" creationId="{A4CD35EF-7348-4E64-8700-827E64EA4E16}"/>
          </ac:spMkLst>
        </pc:spChg>
        <pc:spChg chg="add">
          <ac:chgData name="Chuong Nguyen Hong (VN)" userId="S::chuong.nguyenh2@homecredit.vn::eeb29848-4028-4170-9f41-e68a41263968" providerId="AD" clId="Web-{25D35760-14A5-4B53-8FB5-4C097905D896}" dt="2023-10-03T08:12:50.826" v="43"/>
          <ac:spMkLst>
            <pc:docMk/>
            <pc:sldMk cId="109857222" sldId="256"/>
            <ac:spMk id="8" creationId="{6BDBA639-2A71-4A60-A71A-FF1836F546CE}"/>
          </ac:spMkLst>
        </pc:spChg>
        <pc:spChg chg="add">
          <ac:chgData name="Chuong Nguyen Hong (VN)" userId="S::chuong.nguyenh2@homecredit.vn::eeb29848-4028-4170-9f41-e68a41263968" providerId="AD" clId="Web-{25D35760-14A5-4B53-8FB5-4C097905D896}" dt="2023-10-03T08:12:50.826" v="43"/>
          <ac:spMkLst>
            <pc:docMk/>
            <pc:sldMk cId="109857222" sldId="256"/>
            <ac:spMk id="31" creationId="{D9C506D7-84CB-4057-A44A-465313E78538}"/>
          </ac:spMkLst>
        </pc:spChg>
        <pc:spChg chg="add">
          <ac:chgData name="Chuong Nguyen Hong (VN)" userId="S::chuong.nguyenh2@homecredit.vn::eeb29848-4028-4170-9f41-e68a41263968" providerId="AD" clId="Web-{25D35760-14A5-4B53-8FB5-4C097905D896}" dt="2023-10-03T08:12:50.826" v="43"/>
          <ac:spMkLst>
            <pc:docMk/>
            <pc:sldMk cId="109857222" sldId="256"/>
            <ac:spMk id="33" creationId="{7842FC68-61FD-4700-8A22-BB8B071884DB}"/>
          </ac:spMkLst>
        </pc:spChg>
        <pc:grpChg chg="add del">
          <ac:chgData name="Chuong Nguyen Hong (VN)" userId="S::chuong.nguyenh2@homecredit.vn::eeb29848-4028-4170-9f41-e68a41263968" providerId="AD" clId="Web-{25D35760-14A5-4B53-8FB5-4C097905D896}" dt="2023-10-03T08:14:11.329" v="49"/>
          <ac:grpSpMkLst>
            <pc:docMk/>
            <pc:sldMk cId="109857222" sldId="256"/>
            <ac:grpSpMk id="6" creationId="{D91A9185-A7D5-460B-98BC-0BF2EBD3EEBE}"/>
          </ac:grpSpMkLst>
        </pc:grpChg>
        <pc:grpChg chg="add">
          <ac:chgData name="Chuong Nguyen Hong (VN)" userId="S::chuong.nguyenh2@homecredit.vn::eeb29848-4028-4170-9f41-e68a41263968" providerId="AD" clId="Web-{25D35760-14A5-4B53-8FB5-4C097905D896}" dt="2023-10-03T08:12:50.826" v="43"/>
          <ac:grpSpMkLst>
            <pc:docMk/>
            <pc:sldMk cId="109857222" sldId="256"/>
            <ac:grpSpMk id="10" creationId="{5E208A8B-5EBD-4532-BE72-26414FA7CFF6}"/>
          </ac:grpSpMkLst>
        </pc:grpChg>
      </pc:sldChg>
      <pc:sldChg chg="modSp new mod modClrScheme chgLayout">
        <pc:chgData name="Chuong Nguyen Hong (VN)" userId="S::chuong.nguyenh2@homecredit.vn::eeb29848-4028-4170-9f41-e68a41263968" providerId="AD" clId="Web-{25D35760-14A5-4B53-8FB5-4C097905D896}" dt="2023-10-03T08:14:59.378" v="61" actId="20577"/>
        <pc:sldMkLst>
          <pc:docMk/>
          <pc:sldMk cId="2132741010" sldId="257"/>
        </pc:sldMkLst>
        <pc:spChg chg="mod ord">
          <ac:chgData name="Chuong Nguyen Hong (VN)" userId="S::chuong.nguyenh2@homecredit.vn::eeb29848-4028-4170-9f41-e68a41263968" providerId="AD" clId="Web-{25D35760-14A5-4B53-8FB5-4C097905D896}" dt="2023-10-03T08:14:59.378" v="61" actId="20577"/>
          <ac:spMkLst>
            <pc:docMk/>
            <pc:sldMk cId="2132741010" sldId="257"/>
            <ac:spMk id="2" creationId="{329FC28C-DEF8-3989-5952-6D5340B6E8D5}"/>
          </ac:spMkLst>
        </pc:spChg>
        <pc:spChg chg="mod ord">
          <ac:chgData name="Chuong Nguyen Hong (VN)" userId="S::chuong.nguyenh2@homecredit.vn::eeb29848-4028-4170-9f41-e68a41263968" providerId="AD" clId="Web-{25D35760-14A5-4B53-8FB5-4C097905D896}" dt="2023-10-03T08:14:11.329" v="49"/>
          <ac:spMkLst>
            <pc:docMk/>
            <pc:sldMk cId="2132741010" sldId="257"/>
            <ac:spMk id="3" creationId="{74B74970-A30D-2DB1-2253-7817DF34CC83}"/>
          </ac:spMkLst>
        </pc:spChg>
      </pc:sldChg>
      <pc:sldMasterChg chg="addSp del delSldLayout">
        <pc:chgData name="Chuong Nguyen Hong (VN)" userId="S::chuong.nguyenh2@homecredit.vn::eeb29848-4028-4170-9f41-e68a41263968" providerId="AD" clId="Web-{25D35760-14A5-4B53-8FB5-4C097905D896}" dt="2023-10-03T08:12:43.904" v="42"/>
        <pc:sldMasterMkLst>
          <pc:docMk/>
          <pc:sldMasterMk cId="2460954070" sldId="2147483660"/>
        </pc:sldMasterMkLst>
        <pc:spChg chg="add">
          <ac:chgData name="Chuong Nguyen Hong (VN)" userId="S::chuong.nguyenh2@homecredit.vn::eeb29848-4028-4170-9f41-e68a41263968" providerId="AD" clId="Web-{25D35760-14A5-4B53-8FB5-4C097905D896}" dt="2023-10-03T08:11:05.869" v="0" actId="33475"/>
          <ac:spMkLst>
            <pc:docMk/>
            <pc:sldMasterMk cId="2460954070" sldId="2147483660"/>
            <ac:spMk id="8" creationId="{E88C522C-0A0B-A459-347D-62BE4B310A48}"/>
          </ac:spMkLst>
        </pc:spChg>
        <pc:sldLayoutChg chg="del">
          <pc:chgData name="Chuong Nguyen Hong (VN)" userId="S::chuong.nguyenh2@homecredit.vn::eeb29848-4028-4170-9f41-e68a41263968" providerId="AD" clId="Web-{25D35760-14A5-4B53-8FB5-4C097905D896}" dt="2023-10-03T08:12:43.904" v="42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huong Nguyen Hong (VN)" userId="S::chuong.nguyenh2@homecredit.vn::eeb29848-4028-4170-9f41-e68a41263968" providerId="AD" clId="Web-{25D35760-14A5-4B53-8FB5-4C097905D896}" dt="2023-10-03T08:12:43.904" v="42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huong Nguyen Hong (VN)" userId="S::chuong.nguyenh2@homecredit.vn::eeb29848-4028-4170-9f41-e68a41263968" providerId="AD" clId="Web-{25D35760-14A5-4B53-8FB5-4C097905D896}" dt="2023-10-03T08:12:43.904" v="42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huong Nguyen Hong (VN)" userId="S::chuong.nguyenh2@homecredit.vn::eeb29848-4028-4170-9f41-e68a41263968" providerId="AD" clId="Web-{25D35760-14A5-4B53-8FB5-4C097905D896}" dt="2023-10-03T08:12:43.904" v="42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huong Nguyen Hong (VN)" userId="S::chuong.nguyenh2@homecredit.vn::eeb29848-4028-4170-9f41-e68a41263968" providerId="AD" clId="Web-{25D35760-14A5-4B53-8FB5-4C097905D896}" dt="2023-10-03T08:12:43.904" v="42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huong Nguyen Hong (VN)" userId="S::chuong.nguyenh2@homecredit.vn::eeb29848-4028-4170-9f41-e68a41263968" providerId="AD" clId="Web-{25D35760-14A5-4B53-8FB5-4C097905D896}" dt="2023-10-03T08:12:43.904" v="42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huong Nguyen Hong (VN)" userId="S::chuong.nguyenh2@homecredit.vn::eeb29848-4028-4170-9f41-e68a41263968" providerId="AD" clId="Web-{25D35760-14A5-4B53-8FB5-4C097905D896}" dt="2023-10-03T08:12:43.904" v="42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huong Nguyen Hong (VN)" userId="S::chuong.nguyenh2@homecredit.vn::eeb29848-4028-4170-9f41-e68a41263968" providerId="AD" clId="Web-{25D35760-14A5-4B53-8FB5-4C097905D896}" dt="2023-10-03T08:12:43.904" v="42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huong Nguyen Hong (VN)" userId="S::chuong.nguyenh2@homecredit.vn::eeb29848-4028-4170-9f41-e68a41263968" providerId="AD" clId="Web-{25D35760-14A5-4B53-8FB5-4C097905D896}" dt="2023-10-03T08:12:43.904" v="42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huong Nguyen Hong (VN)" userId="S::chuong.nguyenh2@homecredit.vn::eeb29848-4028-4170-9f41-e68a41263968" providerId="AD" clId="Web-{25D35760-14A5-4B53-8FB5-4C097905D896}" dt="2023-10-03T08:12:43.904" v="42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huong Nguyen Hong (VN)" userId="S::chuong.nguyenh2@homecredit.vn::eeb29848-4028-4170-9f41-e68a41263968" providerId="AD" clId="Web-{25D35760-14A5-4B53-8FB5-4C097905D896}" dt="2023-10-03T08:12:43.904" v="4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Chuong Nguyen Hong (VN)" userId="S::chuong.nguyenh2@homecredit.vn::eeb29848-4028-4170-9f41-e68a41263968" providerId="AD" clId="Web-{25D35760-14A5-4B53-8FB5-4C097905D896}" dt="2023-10-03T08:12:43.904" v="42"/>
        <pc:sldMasterMkLst>
          <pc:docMk/>
          <pc:sldMasterMk cId="2070776396" sldId="2147483672"/>
        </pc:sldMasterMkLst>
        <pc:sldLayoutChg chg="add mod replId">
          <pc:chgData name="Chuong Nguyen Hong (VN)" userId="S::chuong.nguyenh2@homecredit.vn::eeb29848-4028-4170-9f41-e68a41263968" providerId="AD" clId="Web-{25D35760-14A5-4B53-8FB5-4C097905D896}" dt="2023-10-03T08:12:43.904" v="42"/>
          <pc:sldLayoutMkLst>
            <pc:docMk/>
            <pc:sldMasterMk cId="2070776396" sldId="2147483672"/>
            <pc:sldLayoutMk cId="2339963680" sldId="2147483673"/>
          </pc:sldLayoutMkLst>
        </pc:sldLayoutChg>
        <pc:sldLayoutChg chg="add mod replId">
          <pc:chgData name="Chuong Nguyen Hong (VN)" userId="S::chuong.nguyenh2@homecredit.vn::eeb29848-4028-4170-9f41-e68a41263968" providerId="AD" clId="Web-{25D35760-14A5-4B53-8FB5-4C097905D896}" dt="2023-10-03T08:12:43.904" v="42"/>
          <pc:sldLayoutMkLst>
            <pc:docMk/>
            <pc:sldMasterMk cId="2070776396" sldId="2147483672"/>
            <pc:sldLayoutMk cId="2086346262" sldId="2147483674"/>
          </pc:sldLayoutMkLst>
        </pc:sldLayoutChg>
        <pc:sldLayoutChg chg="add mod replId">
          <pc:chgData name="Chuong Nguyen Hong (VN)" userId="S::chuong.nguyenh2@homecredit.vn::eeb29848-4028-4170-9f41-e68a41263968" providerId="AD" clId="Web-{25D35760-14A5-4B53-8FB5-4C097905D896}" dt="2023-10-03T08:12:43.904" v="42"/>
          <pc:sldLayoutMkLst>
            <pc:docMk/>
            <pc:sldMasterMk cId="2070776396" sldId="2147483672"/>
            <pc:sldLayoutMk cId="2784165790" sldId="2147483675"/>
          </pc:sldLayoutMkLst>
        </pc:sldLayoutChg>
        <pc:sldLayoutChg chg="add mod replId">
          <pc:chgData name="Chuong Nguyen Hong (VN)" userId="S::chuong.nguyenh2@homecredit.vn::eeb29848-4028-4170-9f41-e68a41263968" providerId="AD" clId="Web-{25D35760-14A5-4B53-8FB5-4C097905D896}" dt="2023-10-03T08:12:43.904" v="42"/>
          <pc:sldLayoutMkLst>
            <pc:docMk/>
            <pc:sldMasterMk cId="2070776396" sldId="2147483672"/>
            <pc:sldLayoutMk cId="290518183" sldId="2147483676"/>
          </pc:sldLayoutMkLst>
        </pc:sldLayoutChg>
        <pc:sldLayoutChg chg="add mod replId">
          <pc:chgData name="Chuong Nguyen Hong (VN)" userId="S::chuong.nguyenh2@homecredit.vn::eeb29848-4028-4170-9f41-e68a41263968" providerId="AD" clId="Web-{25D35760-14A5-4B53-8FB5-4C097905D896}" dt="2023-10-03T08:12:43.904" v="42"/>
          <pc:sldLayoutMkLst>
            <pc:docMk/>
            <pc:sldMasterMk cId="2070776396" sldId="2147483672"/>
            <pc:sldLayoutMk cId="2856153736" sldId="2147483677"/>
          </pc:sldLayoutMkLst>
        </pc:sldLayoutChg>
        <pc:sldLayoutChg chg="add mod replId">
          <pc:chgData name="Chuong Nguyen Hong (VN)" userId="S::chuong.nguyenh2@homecredit.vn::eeb29848-4028-4170-9f41-e68a41263968" providerId="AD" clId="Web-{25D35760-14A5-4B53-8FB5-4C097905D896}" dt="2023-10-03T08:12:43.904" v="42"/>
          <pc:sldLayoutMkLst>
            <pc:docMk/>
            <pc:sldMasterMk cId="2070776396" sldId="2147483672"/>
            <pc:sldLayoutMk cId="1788062436" sldId="2147483678"/>
          </pc:sldLayoutMkLst>
        </pc:sldLayoutChg>
        <pc:sldLayoutChg chg="add mod replId">
          <pc:chgData name="Chuong Nguyen Hong (VN)" userId="S::chuong.nguyenh2@homecredit.vn::eeb29848-4028-4170-9f41-e68a41263968" providerId="AD" clId="Web-{25D35760-14A5-4B53-8FB5-4C097905D896}" dt="2023-10-03T08:12:43.904" v="42"/>
          <pc:sldLayoutMkLst>
            <pc:docMk/>
            <pc:sldMasterMk cId="2070776396" sldId="2147483672"/>
            <pc:sldLayoutMk cId="2053985890" sldId="2147483679"/>
          </pc:sldLayoutMkLst>
        </pc:sldLayoutChg>
        <pc:sldLayoutChg chg="add mod replId">
          <pc:chgData name="Chuong Nguyen Hong (VN)" userId="S::chuong.nguyenh2@homecredit.vn::eeb29848-4028-4170-9f41-e68a41263968" providerId="AD" clId="Web-{25D35760-14A5-4B53-8FB5-4C097905D896}" dt="2023-10-03T08:12:43.904" v="42"/>
          <pc:sldLayoutMkLst>
            <pc:docMk/>
            <pc:sldMasterMk cId="2070776396" sldId="2147483672"/>
            <pc:sldLayoutMk cId="3025942276" sldId="2147483680"/>
          </pc:sldLayoutMkLst>
        </pc:sldLayoutChg>
        <pc:sldLayoutChg chg="add mod replId">
          <pc:chgData name="Chuong Nguyen Hong (VN)" userId="S::chuong.nguyenh2@homecredit.vn::eeb29848-4028-4170-9f41-e68a41263968" providerId="AD" clId="Web-{25D35760-14A5-4B53-8FB5-4C097905D896}" dt="2023-10-03T08:12:43.904" v="42"/>
          <pc:sldLayoutMkLst>
            <pc:docMk/>
            <pc:sldMasterMk cId="2070776396" sldId="2147483672"/>
            <pc:sldLayoutMk cId="1520283914" sldId="2147483681"/>
          </pc:sldLayoutMkLst>
        </pc:sldLayoutChg>
        <pc:sldLayoutChg chg="add mod replId">
          <pc:chgData name="Chuong Nguyen Hong (VN)" userId="S::chuong.nguyenh2@homecredit.vn::eeb29848-4028-4170-9f41-e68a41263968" providerId="AD" clId="Web-{25D35760-14A5-4B53-8FB5-4C097905D896}" dt="2023-10-03T08:12:43.904" v="42"/>
          <pc:sldLayoutMkLst>
            <pc:docMk/>
            <pc:sldMasterMk cId="2070776396" sldId="2147483672"/>
            <pc:sldLayoutMk cId="3304707200" sldId="2147483682"/>
          </pc:sldLayoutMkLst>
        </pc:sldLayoutChg>
        <pc:sldLayoutChg chg="add mod replId">
          <pc:chgData name="Chuong Nguyen Hong (VN)" userId="S::chuong.nguyenh2@homecredit.vn::eeb29848-4028-4170-9f41-e68a41263968" providerId="AD" clId="Web-{25D35760-14A5-4B53-8FB5-4C097905D896}" dt="2023-10-03T08:12:43.904" v="42"/>
          <pc:sldLayoutMkLst>
            <pc:docMk/>
            <pc:sldMasterMk cId="2070776396" sldId="2147483672"/>
            <pc:sldLayoutMk cId="3101117152" sldId="2147483683"/>
          </pc:sldLayoutMkLst>
        </pc:sldLayoutChg>
      </pc:sldMasterChg>
      <pc:sldMasterChg chg="del delSldLayout">
        <pc:chgData name="Chuong Nguyen Hong (VN)" userId="S::chuong.nguyenh2@homecredit.vn::eeb29848-4028-4170-9f41-e68a41263968" providerId="AD" clId="Web-{25D35760-14A5-4B53-8FB5-4C097905D896}" dt="2023-10-03T08:13:44.750" v="46"/>
        <pc:sldMasterMkLst>
          <pc:docMk/>
          <pc:sldMasterMk cId="4048864048" sldId="2147483684"/>
        </pc:sldMasterMkLst>
        <pc:sldLayoutChg chg="del">
          <pc:chgData name="Chuong Nguyen Hong (VN)" userId="S::chuong.nguyenh2@homecredit.vn::eeb29848-4028-4170-9f41-e68a41263968" providerId="AD" clId="Web-{25D35760-14A5-4B53-8FB5-4C097905D896}" dt="2023-10-03T08:13:44.750" v="46"/>
          <pc:sldLayoutMkLst>
            <pc:docMk/>
            <pc:sldMasterMk cId="4048864048" sldId="2147483684"/>
            <pc:sldLayoutMk cId="846186245" sldId="2147483685"/>
          </pc:sldLayoutMkLst>
        </pc:sldLayoutChg>
        <pc:sldLayoutChg chg="del">
          <pc:chgData name="Chuong Nguyen Hong (VN)" userId="S::chuong.nguyenh2@homecredit.vn::eeb29848-4028-4170-9f41-e68a41263968" providerId="AD" clId="Web-{25D35760-14A5-4B53-8FB5-4C097905D896}" dt="2023-10-03T08:13:44.750" v="46"/>
          <pc:sldLayoutMkLst>
            <pc:docMk/>
            <pc:sldMasterMk cId="4048864048" sldId="2147483684"/>
            <pc:sldLayoutMk cId="2066296261" sldId="2147483686"/>
          </pc:sldLayoutMkLst>
        </pc:sldLayoutChg>
        <pc:sldLayoutChg chg="del">
          <pc:chgData name="Chuong Nguyen Hong (VN)" userId="S::chuong.nguyenh2@homecredit.vn::eeb29848-4028-4170-9f41-e68a41263968" providerId="AD" clId="Web-{25D35760-14A5-4B53-8FB5-4C097905D896}" dt="2023-10-03T08:13:44.750" v="46"/>
          <pc:sldLayoutMkLst>
            <pc:docMk/>
            <pc:sldMasterMk cId="4048864048" sldId="2147483684"/>
            <pc:sldLayoutMk cId="4007148065" sldId="2147483687"/>
          </pc:sldLayoutMkLst>
        </pc:sldLayoutChg>
        <pc:sldLayoutChg chg="del">
          <pc:chgData name="Chuong Nguyen Hong (VN)" userId="S::chuong.nguyenh2@homecredit.vn::eeb29848-4028-4170-9f41-e68a41263968" providerId="AD" clId="Web-{25D35760-14A5-4B53-8FB5-4C097905D896}" dt="2023-10-03T08:13:44.750" v="46"/>
          <pc:sldLayoutMkLst>
            <pc:docMk/>
            <pc:sldMasterMk cId="4048864048" sldId="2147483684"/>
            <pc:sldLayoutMk cId="2222917855" sldId="2147483688"/>
          </pc:sldLayoutMkLst>
        </pc:sldLayoutChg>
        <pc:sldLayoutChg chg="del">
          <pc:chgData name="Chuong Nguyen Hong (VN)" userId="S::chuong.nguyenh2@homecredit.vn::eeb29848-4028-4170-9f41-e68a41263968" providerId="AD" clId="Web-{25D35760-14A5-4B53-8FB5-4C097905D896}" dt="2023-10-03T08:13:44.750" v="46"/>
          <pc:sldLayoutMkLst>
            <pc:docMk/>
            <pc:sldMasterMk cId="4048864048" sldId="2147483684"/>
            <pc:sldLayoutMk cId="107244282" sldId="2147483689"/>
          </pc:sldLayoutMkLst>
        </pc:sldLayoutChg>
        <pc:sldLayoutChg chg="del">
          <pc:chgData name="Chuong Nguyen Hong (VN)" userId="S::chuong.nguyenh2@homecredit.vn::eeb29848-4028-4170-9f41-e68a41263968" providerId="AD" clId="Web-{25D35760-14A5-4B53-8FB5-4C097905D896}" dt="2023-10-03T08:13:44.750" v="46"/>
          <pc:sldLayoutMkLst>
            <pc:docMk/>
            <pc:sldMasterMk cId="4048864048" sldId="2147483684"/>
            <pc:sldLayoutMk cId="4267724441" sldId="2147483690"/>
          </pc:sldLayoutMkLst>
        </pc:sldLayoutChg>
        <pc:sldLayoutChg chg="del">
          <pc:chgData name="Chuong Nguyen Hong (VN)" userId="S::chuong.nguyenh2@homecredit.vn::eeb29848-4028-4170-9f41-e68a41263968" providerId="AD" clId="Web-{25D35760-14A5-4B53-8FB5-4C097905D896}" dt="2023-10-03T08:13:44.750" v="46"/>
          <pc:sldLayoutMkLst>
            <pc:docMk/>
            <pc:sldMasterMk cId="4048864048" sldId="2147483684"/>
            <pc:sldLayoutMk cId="2682454833" sldId="2147483691"/>
          </pc:sldLayoutMkLst>
        </pc:sldLayoutChg>
        <pc:sldLayoutChg chg="del">
          <pc:chgData name="Chuong Nguyen Hong (VN)" userId="S::chuong.nguyenh2@homecredit.vn::eeb29848-4028-4170-9f41-e68a41263968" providerId="AD" clId="Web-{25D35760-14A5-4B53-8FB5-4C097905D896}" dt="2023-10-03T08:13:44.750" v="46"/>
          <pc:sldLayoutMkLst>
            <pc:docMk/>
            <pc:sldMasterMk cId="4048864048" sldId="2147483684"/>
            <pc:sldLayoutMk cId="4123517722" sldId="2147483692"/>
          </pc:sldLayoutMkLst>
        </pc:sldLayoutChg>
        <pc:sldLayoutChg chg="del">
          <pc:chgData name="Chuong Nguyen Hong (VN)" userId="S::chuong.nguyenh2@homecredit.vn::eeb29848-4028-4170-9f41-e68a41263968" providerId="AD" clId="Web-{25D35760-14A5-4B53-8FB5-4C097905D896}" dt="2023-10-03T08:13:44.750" v="46"/>
          <pc:sldLayoutMkLst>
            <pc:docMk/>
            <pc:sldMasterMk cId="4048864048" sldId="2147483684"/>
            <pc:sldLayoutMk cId="1018538105" sldId="2147483693"/>
          </pc:sldLayoutMkLst>
        </pc:sldLayoutChg>
        <pc:sldLayoutChg chg="del">
          <pc:chgData name="Chuong Nguyen Hong (VN)" userId="S::chuong.nguyenh2@homecredit.vn::eeb29848-4028-4170-9f41-e68a41263968" providerId="AD" clId="Web-{25D35760-14A5-4B53-8FB5-4C097905D896}" dt="2023-10-03T08:13:44.750" v="46"/>
          <pc:sldLayoutMkLst>
            <pc:docMk/>
            <pc:sldMasterMk cId="4048864048" sldId="2147483684"/>
            <pc:sldLayoutMk cId="1905708438" sldId="2147483694"/>
          </pc:sldLayoutMkLst>
        </pc:sldLayoutChg>
        <pc:sldLayoutChg chg="del">
          <pc:chgData name="Chuong Nguyen Hong (VN)" userId="S::chuong.nguyenh2@homecredit.vn::eeb29848-4028-4170-9f41-e68a41263968" providerId="AD" clId="Web-{25D35760-14A5-4B53-8FB5-4C097905D896}" dt="2023-10-03T08:13:44.750" v="46"/>
          <pc:sldLayoutMkLst>
            <pc:docMk/>
            <pc:sldMasterMk cId="4048864048" sldId="2147483684"/>
            <pc:sldLayoutMk cId="3375769886" sldId="2147483695"/>
          </pc:sldLayoutMkLst>
        </pc:sldLayoutChg>
      </pc:sldMasterChg>
      <pc:sldMasterChg chg="add del addSldLayout delSldLayout modSldLayout">
        <pc:chgData name="Chuong Nguyen Hong (VN)" userId="S::chuong.nguyenh2@homecredit.vn::eeb29848-4028-4170-9f41-e68a41263968" providerId="AD" clId="Web-{25D35760-14A5-4B53-8FB5-4C097905D896}" dt="2023-10-03T08:14:11.329" v="49"/>
        <pc:sldMasterMkLst>
          <pc:docMk/>
          <pc:sldMasterMk cId="2043316892" sldId="2147483696"/>
        </pc:sldMasterMkLst>
        <pc:sldLayoutChg chg="add del mod replId">
          <pc:chgData name="Chuong Nguyen Hong (VN)" userId="S::chuong.nguyenh2@homecredit.vn::eeb29848-4028-4170-9f41-e68a41263968" providerId="AD" clId="Web-{25D35760-14A5-4B53-8FB5-4C097905D896}" dt="2023-10-03T08:14:11.329" v="49"/>
          <pc:sldLayoutMkLst>
            <pc:docMk/>
            <pc:sldMasterMk cId="2043316892" sldId="2147483696"/>
            <pc:sldLayoutMk cId="963470180" sldId="2147483697"/>
          </pc:sldLayoutMkLst>
        </pc:sldLayoutChg>
        <pc:sldLayoutChg chg="add del mod replId">
          <pc:chgData name="Chuong Nguyen Hong (VN)" userId="S::chuong.nguyenh2@homecredit.vn::eeb29848-4028-4170-9f41-e68a41263968" providerId="AD" clId="Web-{25D35760-14A5-4B53-8FB5-4C097905D896}" dt="2023-10-03T08:14:11.329" v="49"/>
          <pc:sldLayoutMkLst>
            <pc:docMk/>
            <pc:sldMasterMk cId="2043316892" sldId="2147483696"/>
            <pc:sldLayoutMk cId="2256244962" sldId="2147483698"/>
          </pc:sldLayoutMkLst>
        </pc:sldLayoutChg>
        <pc:sldLayoutChg chg="add del mod replId">
          <pc:chgData name="Chuong Nguyen Hong (VN)" userId="S::chuong.nguyenh2@homecredit.vn::eeb29848-4028-4170-9f41-e68a41263968" providerId="AD" clId="Web-{25D35760-14A5-4B53-8FB5-4C097905D896}" dt="2023-10-03T08:14:11.329" v="49"/>
          <pc:sldLayoutMkLst>
            <pc:docMk/>
            <pc:sldMasterMk cId="2043316892" sldId="2147483696"/>
            <pc:sldLayoutMk cId="1185237283" sldId="2147483699"/>
          </pc:sldLayoutMkLst>
        </pc:sldLayoutChg>
        <pc:sldLayoutChg chg="add del mod replId">
          <pc:chgData name="Chuong Nguyen Hong (VN)" userId="S::chuong.nguyenh2@homecredit.vn::eeb29848-4028-4170-9f41-e68a41263968" providerId="AD" clId="Web-{25D35760-14A5-4B53-8FB5-4C097905D896}" dt="2023-10-03T08:14:11.329" v="49"/>
          <pc:sldLayoutMkLst>
            <pc:docMk/>
            <pc:sldMasterMk cId="2043316892" sldId="2147483696"/>
            <pc:sldLayoutMk cId="579741640" sldId="2147483700"/>
          </pc:sldLayoutMkLst>
        </pc:sldLayoutChg>
        <pc:sldLayoutChg chg="add del mod replId">
          <pc:chgData name="Chuong Nguyen Hong (VN)" userId="S::chuong.nguyenh2@homecredit.vn::eeb29848-4028-4170-9f41-e68a41263968" providerId="AD" clId="Web-{25D35760-14A5-4B53-8FB5-4C097905D896}" dt="2023-10-03T08:14:11.329" v="49"/>
          <pc:sldLayoutMkLst>
            <pc:docMk/>
            <pc:sldMasterMk cId="2043316892" sldId="2147483696"/>
            <pc:sldLayoutMk cId="2126197472" sldId="2147483701"/>
          </pc:sldLayoutMkLst>
        </pc:sldLayoutChg>
        <pc:sldLayoutChg chg="add del mod replId">
          <pc:chgData name="Chuong Nguyen Hong (VN)" userId="S::chuong.nguyenh2@homecredit.vn::eeb29848-4028-4170-9f41-e68a41263968" providerId="AD" clId="Web-{25D35760-14A5-4B53-8FB5-4C097905D896}" dt="2023-10-03T08:14:11.329" v="49"/>
          <pc:sldLayoutMkLst>
            <pc:docMk/>
            <pc:sldMasterMk cId="2043316892" sldId="2147483696"/>
            <pc:sldLayoutMk cId="3222591510" sldId="2147483702"/>
          </pc:sldLayoutMkLst>
        </pc:sldLayoutChg>
        <pc:sldLayoutChg chg="add del mod replId">
          <pc:chgData name="Chuong Nguyen Hong (VN)" userId="S::chuong.nguyenh2@homecredit.vn::eeb29848-4028-4170-9f41-e68a41263968" providerId="AD" clId="Web-{25D35760-14A5-4B53-8FB5-4C097905D896}" dt="2023-10-03T08:14:11.329" v="49"/>
          <pc:sldLayoutMkLst>
            <pc:docMk/>
            <pc:sldMasterMk cId="2043316892" sldId="2147483696"/>
            <pc:sldLayoutMk cId="1725329990" sldId="2147483703"/>
          </pc:sldLayoutMkLst>
        </pc:sldLayoutChg>
        <pc:sldLayoutChg chg="add del mod replId">
          <pc:chgData name="Chuong Nguyen Hong (VN)" userId="S::chuong.nguyenh2@homecredit.vn::eeb29848-4028-4170-9f41-e68a41263968" providerId="AD" clId="Web-{25D35760-14A5-4B53-8FB5-4C097905D896}" dt="2023-10-03T08:14:11.329" v="49"/>
          <pc:sldLayoutMkLst>
            <pc:docMk/>
            <pc:sldMasterMk cId="2043316892" sldId="2147483696"/>
            <pc:sldLayoutMk cId="2104341304" sldId="2147483704"/>
          </pc:sldLayoutMkLst>
        </pc:sldLayoutChg>
        <pc:sldLayoutChg chg="add del mod replId">
          <pc:chgData name="Chuong Nguyen Hong (VN)" userId="S::chuong.nguyenh2@homecredit.vn::eeb29848-4028-4170-9f41-e68a41263968" providerId="AD" clId="Web-{25D35760-14A5-4B53-8FB5-4C097905D896}" dt="2023-10-03T08:14:11.329" v="49"/>
          <pc:sldLayoutMkLst>
            <pc:docMk/>
            <pc:sldMasterMk cId="2043316892" sldId="2147483696"/>
            <pc:sldLayoutMk cId="2731295908" sldId="2147483705"/>
          </pc:sldLayoutMkLst>
        </pc:sldLayoutChg>
        <pc:sldLayoutChg chg="add del mod replId">
          <pc:chgData name="Chuong Nguyen Hong (VN)" userId="S::chuong.nguyenh2@homecredit.vn::eeb29848-4028-4170-9f41-e68a41263968" providerId="AD" clId="Web-{25D35760-14A5-4B53-8FB5-4C097905D896}" dt="2023-10-03T08:14:11.329" v="49"/>
          <pc:sldLayoutMkLst>
            <pc:docMk/>
            <pc:sldMasterMk cId="2043316892" sldId="2147483696"/>
            <pc:sldLayoutMk cId="4175516885" sldId="2147483706"/>
          </pc:sldLayoutMkLst>
        </pc:sldLayoutChg>
        <pc:sldLayoutChg chg="add del mod replId">
          <pc:chgData name="Chuong Nguyen Hong (VN)" userId="S::chuong.nguyenh2@homecredit.vn::eeb29848-4028-4170-9f41-e68a41263968" providerId="AD" clId="Web-{25D35760-14A5-4B53-8FB5-4C097905D896}" dt="2023-10-03T08:14:11.329" v="49"/>
          <pc:sldLayoutMkLst>
            <pc:docMk/>
            <pc:sldMasterMk cId="2043316892" sldId="2147483696"/>
            <pc:sldLayoutMk cId="3247177424" sldId="2147483707"/>
          </pc:sldLayoutMkLst>
        </pc:sldLayoutChg>
      </pc:sldMasterChg>
      <pc:sldMasterChg chg="add addSldLayout modSldLayout">
        <pc:chgData name="Chuong Nguyen Hong (VN)" userId="S::chuong.nguyenh2@homecredit.vn::eeb29848-4028-4170-9f41-e68a41263968" providerId="AD" clId="Web-{25D35760-14A5-4B53-8FB5-4C097905D896}" dt="2023-10-03T08:14:11.329" v="49"/>
        <pc:sldMasterMkLst>
          <pc:docMk/>
          <pc:sldMasterMk cId="1840353390" sldId="2147483708"/>
        </pc:sldMasterMkLst>
        <pc:sldLayoutChg chg="add mod replId">
          <pc:chgData name="Chuong Nguyen Hong (VN)" userId="S::chuong.nguyenh2@homecredit.vn::eeb29848-4028-4170-9f41-e68a41263968" providerId="AD" clId="Web-{25D35760-14A5-4B53-8FB5-4C097905D896}" dt="2023-10-03T08:14:11.329" v="49"/>
          <pc:sldLayoutMkLst>
            <pc:docMk/>
            <pc:sldMasterMk cId="1840353390" sldId="2147483708"/>
            <pc:sldLayoutMk cId="3391091213" sldId="2147483709"/>
          </pc:sldLayoutMkLst>
        </pc:sldLayoutChg>
        <pc:sldLayoutChg chg="add mod replId">
          <pc:chgData name="Chuong Nguyen Hong (VN)" userId="S::chuong.nguyenh2@homecredit.vn::eeb29848-4028-4170-9f41-e68a41263968" providerId="AD" clId="Web-{25D35760-14A5-4B53-8FB5-4C097905D896}" dt="2023-10-03T08:14:11.329" v="49"/>
          <pc:sldLayoutMkLst>
            <pc:docMk/>
            <pc:sldMasterMk cId="1840353390" sldId="2147483708"/>
            <pc:sldLayoutMk cId="3068654862" sldId="2147483710"/>
          </pc:sldLayoutMkLst>
        </pc:sldLayoutChg>
        <pc:sldLayoutChg chg="add mod replId">
          <pc:chgData name="Chuong Nguyen Hong (VN)" userId="S::chuong.nguyenh2@homecredit.vn::eeb29848-4028-4170-9f41-e68a41263968" providerId="AD" clId="Web-{25D35760-14A5-4B53-8FB5-4C097905D896}" dt="2023-10-03T08:14:11.329" v="49"/>
          <pc:sldLayoutMkLst>
            <pc:docMk/>
            <pc:sldMasterMk cId="1840353390" sldId="2147483708"/>
            <pc:sldLayoutMk cId="1760640843" sldId="2147483711"/>
          </pc:sldLayoutMkLst>
        </pc:sldLayoutChg>
        <pc:sldLayoutChg chg="add mod replId">
          <pc:chgData name="Chuong Nguyen Hong (VN)" userId="S::chuong.nguyenh2@homecredit.vn::eeb29848-4028-4170-9f41-e68a41263968" providerId="AD" clId="Web-{25D35760-14A5-4B53-8FB5-4C097905D896}" dt="2023-10-03T08:14:11.329" v="49"/>
          <pc:sldLayoutMkLst>
            <pc:docMk/>
            <pc:sldMasterMk cId="1840353390" sldId="2147483708"/>
            <pc:sldLayoutMk cId="4136690825" sldId="2147483712"/>
          </pc:sldLayoutMkLst>
        </pc:sldLayoutChg>
        <pc:sldLayoutChg chg="add mod replId">
          <pc:chgData name="Chuong Nguyen Hong (VN)" userId="S::chuong.nguyenh2@homecredit.vn::eeb29848-4028-4170-9f41-e68a41263968" providerId="AD" clId="Web-{25D35760-14A5-4B53-8FB5-4C097905D896}" dt="2023-10-03T08:14:11.329" v="49"/>
          <pc:sldLayoutMkLst>
            <pc:docMk/>
            <pc:sldMasterMk cId="1840353390" sldId="2147483708"/>
            <pc:sldLayoutMk cId="3114636938" sldId="2147483713"/>
          </pc:sldLayoutMkLst>
        </pc:sldLayoutChg>
        <pc:sldLayoutChg chg="add mod replId">
          <pc:chgData name="Chuong Nguyen Hong (VN)" userId="S::chuong.nguyenh2@homecredit.vn::eeb29848-4028-4170-9f41-e68a41263968" providerId="AD" clId="Web-{25D35760-14A5-4B53-8FB5-4C097905D896}" dt="2023-10-03T08:14:11.329" v="49"/>
          <pc:sldLayoutMkLst>
            <pc:docMk/>
            <pc:sldMasterMk cId="1840353390" sldId="2147483708"/>
            <pc:sldLayoutMk cId="3233956474" sldId="2147483714"/>
          </pc:sldLayoutMkLst>
        </pc:sldLayoutChg>
        <pc:sldLayoutChg chg="add mod replId">
          <pc:chgData name="Chuong Nguyen Hong (VN)" userId="S::chuong.nguyenh2@homecredit.vn::eeb29848-4028-4170-9f41-e68a41263968" providerId="AD" clId="Web-{25D35760-14A5-4B53-8FB5-4C097905D896}" dt="2023-10-03T08:14:11.329" v="49"/>
          <pc:sldLayoutMkLst>
            <pc:docMk/>
            <pc:sldMasterMk cId="1840353390" sldId="2147483708"/>
            <pc:sldLayoutMk cId="1539874374" sldId="2147483715"/>
          </pc:sldLayoutMkLst>
        </pc:sldLayoutChg>
        <pc:sldLayoutChg chg="add mod replId">
          <pc:chgData name="Chuong Nguyen Hong (VN)" userId="S::chuong.nguyenh2@homecredit.vn::eeb29848-4028-4170-9f41-e68a41263968" providerId="AD" clId="Web-{25D35760-14A5-4B53-8FB5-4C097905D896}" dt="2023-10-03T08:14:11.329" v="49"/>
          <pc:sldLayoutMkLst>
            <pc:docMk/>
            <pc:sldMasterMk cId="1840353390" sldId="2147483708"/>
            <pc:sldLayoutMk cId="2031714195" sldId="2147483716"/>
          </pc:sldLayoutMkLst>
        </pc:sldLayoutChg>
        <pc:sldLayoutChg chg="add mod replId">
          <pc:chgData name="Chuong Nguyen Hong (VN)" userId="S::chuong.nguyenh2@homecredit.vn::eeb29848-4028-4170-9f41-e68a41263968" providerId="AD" clId="Web-{25D35760-14A5-4B53-8FB5-4C097905D896}" dt="2023-10-03T08:14:11.329" v="49"/>
          <pc:sldLayoutMkLst>
            <pc:docMk/>
            <pc:sldMasterMk cId="1840353390" sldId="2147483708"/>
            <pc:sldLayoutMk cId="1837082002" sldId="2147483717"/>
          </pc:sldLayoutMkLst>
        </pc:sldLayoutChg>
        <pc:sldLayoutChg chg="add mod replId">
          <pc:chgData name="Chuong Nguyen Hong (VN)" userId="S::chuong.nguyenh2@homecredit.vn::eeb29848-4028-4170-9f41-e68a41263968" providerId="AD" clId="Web-{25D35760-14A5-4B53-8FB5-4C097905D896}" dt="2023-10-03T08:14:11.329" v="49"/>
          <pc:sldLayoutMkLst>
            <pc:docMk/>
            <pc:sldMasterMk cId="1840353390" sldId="2147483708"/>
            <pc:sldLayoutMk cId="1369779539" sldId="2147483718"/>
          </pc:sldLayoutMkLst>
        </pc:sldLayoutChg>
        <pc:sldLayoutChg chg="add mod replId">
          <pc:chgData name="Chuong Nguyen Hong (VN)" userId="S::chuong.nguyenh2@homecredit.vn::eeb29848-4028-4170-9f41-e68a41263968" providerId="AD" clId="Web-{25D35760-14A5-4B53-8FB5-4C097905D896}" dt="2023-10-03T08:14:11.329" v="49"/>
          <pc:sldLayoutMkLst>
            <pc:docMk/>
            <pc:sldMasterMk cId="1840353390" sldId="2147483708"/>
            <pc:sldLayoutMk cId="2839256187" sldId="2147483719"/>
          </pc:sldLayoutMkLst>
        </pc:sldLayoutChg>
      </pc:sldMasterChg>
    </pc:docChg>
  </pc:docChgLst>
  <pc:docChgLst>
    <pc:chgData name="Chuong Nguyen Hong (VN)" userId="S::chuong.nguyenh2@homecredit.vn::eeb29848-4028-4170-9f41-e68a41263968" providerId="AD" clId="Web-{9E72DCE2-F2B3-E3D4-087F-F65E3849FD5F}"/>
    <pc:docChg chg="modSld">
      <pc:chgData name="Chuong Nguyen Hong (VN)" userId="S::chuong.nguyenh2@homecredit.vn::eeb29848-4028-4170-9f41-e68a41263968" providerId="AD" clId="Web-{9E72DCE2-F2B3-E3D4-087F-F65E3849FD5F}" dt="2023-12-25T04:07:58.724" v="14" actId="20577"/>
      <pc:docMkLst>
        <pc:docMk/>
      </pc:docMkLst>
      <pc:sldChg chg="modSp modNotes">
        <pc:chgData name="Chuong Nguyen Hong (VN)" userId="S::chuong.nguyenh2@homecredit.vn::eeb29848-4028-4170-9f41-e68a41263968" providerId="AD" clId="Web-{9E72DCE2-F2B3-E3D4-087F-F65E3849FD5F}" dt="2023-12-25T04:07:58.724" v="14" actId="20577"/>
        <pc:sldMkLst>
          <pc:docMk/>
          <pc:sldMk cId="4152684401" sldId="276"/>
        </pc:sldMkLst>
        <pc:spChg chg="mod">
          <ac:chgData name="Chuong Nguyen Hong (VN)" userId="S::chuong.nguyenh2@homecredit.vn::eeb29848-4028-4170-9f41-e68a41263968" providerId="AD" clId="Web-{9E72DCE2-F2B3-E3D4-087F-F65E3849FD5F}" dt="2023-12-25T04:07:58.724" v="14" actId="20577"/>
          <ac:spMkLst>
            <pc:docMk/>
            <pc:sldMk cId="4152684401" sldId="276"/>
            <ac:spMk id="3" creationId="{00000000-0000-0000-0000-000000000000}"/>
          </ac:spMkLst>
        </pc:spChg>
      </pc:sldChg>
    </pc:docChg>
  </pc:docChgLst>
  <pc:docChgLst>
    <pc:chgData name="Chuong Nguyen Hong (VN)" userId="S::chuong.nguyenh2@homecredit.vn::eeb29848-4028-4170-9f41-e68a41263968" providerId="AD" clId="Web-{5A86BABC-E286-2D86-3CCA-CFC274D3DB37}"/>
    <pc:docChg chg="addSld delSld">
      <pc:chgData name="Chuong Nguyen Hong (VN)" userId="S::chuong.nguyenh2@homecredit.vn::eeb29848-4028-4170-9f41-e68a41263968" providerId="AD" clId="Web-{5A86BABC-E286-2D86-3CCA-CFC274D3DB37}" dt="2023-10-16T03:27:15.782" v="1"/>
      <pc:docMkLst>
        <pc:docMk/>
      </pc:docMkLst>
      <pc:sldChg chg="del">
        <pc:chgData name="Chuong Nguyen Hong (VN)" userId="S::chuong.nguyenh2@homecredit.vn::eeb29848-4028-4170-9f41-e68a41263968" providerId="AD" clId="Web-{5A86BABC-E286-2D86-3CCA-CFC274D3DB37}" dt="2023-10-16T03:27:09.110" v="0"/>
        <pc:sldMkLst>
          <pc:docMk/>
          <pc:sldMk cId="3541314227" sldId="333"/>
        </pc:sldMkLst>
      </pc:sldChg>
      <pc:sldChg chg="add">
        <pc:chgData name="Chuong Nguyen Hong (VN)" userId="S::chuong.nguyenh2@homecredit.vn::eeb29848-4028-4170-9f41-e68a41263968" providerId="AD" clId="Web-{5A86BABC-E286-2D86-3CCA-CFC274D3DB37}" dt="2023-10-16T03:27:15.782" v="1"/>
        <pc:sldMkLst>
          <pc:docMk/>
          <pc:sldMk cId="58566408" sldId="361"/>
        </pc:sldMkLst>
      </pc:sldChg>
    </pc:docChg>
  </pc:docChgLst>
  <pc:docChgLst>
    <pc:chgData name="Chuong Nguyen Hong (VN)" userId="S::chuong.nguyenh2@homecredit.vn::eeb29848-4028-4170-9f41-e68a41263968" providerId="AD" clId="Web-{AFB17F64-B1DA-B440-A738-473F52208095}"/>
    <pc:docChg chg="modSld sldOrd">
      <pc:chgData name="Chuong Nguyen Hong (VN)" userId="S::chuong.nguyenh2@homecredit.vn::eeb29848-4028-4170-9f41-e68a41263968" providerId="AD" clId="Web-{AFB17F64-B1DA-B440-A738-473F52208095}" dt="2023-10-28T08:07:09.997" v="72" actId="1076"/>
      <pc:docMkLst>
        <pc:docMk/>
      </pc:docMkLst>
      <pc:sldChg chg="modSp">
        <pc:chgData name="Chuong Nguyen Hong (VN)" userId="S::chuong.nguyenh2@homecredit.vn::eeb29848-4028-4170-9f41-e68a41263968" providerId="AD" clId="Web-{AFB17F64-B1DA-B440-A738-473F52208095}" dt="2023-10-28T08:01:33.347" v="34" actId="20577"/>
        <pc:sldMkLst>
          <pc:docMk/>
          <pc:sldMk cId="2162733995" sldId="362"/>
        </pc:sldMkLst>
        <pc:spChg chg="mod">
          <ac:chgData name="Chuong Nguyen Hong (VN)" userId="S::chuong.nguyenh2@homecredit.vn::eeb29848-4028-4170-9f41-e68a41263968" providerId="AD" clId="Web-{AFB17F64-B1DA-B440-A738-473F52208095}" dt="2023-10-28T08:01:33.347" v="34" actId="20577"/>
          <ac:spMkLst>
            <pc:docMk/>
            <pc:sldMk cId="2162733995" sldId="362"/>
            <ac:spMk id="3" creationId="{DCA7170A-E747-6E7E-1A11-0BBE49689DED}"/>
          </ac:spMkLst>
        </pc:spChg>
      </pc:sldChg>
      <pc:sldChg chg="modSp ord">
        <pc:chgData name="Chuong Nguyen Hong (VN)" userId="S::chuong.nguyenh2@homecredit.vn::eeb29848-4028-4170-9f41-e68a41263968" providerId="AD" clId="Web-{AFB17F64-B1DA-B440-A738-473F52208095}" dt="2023-10-28T08:04:25.680" v="54" actId="1076"/>
        <pc:sldMkLst>
          <pc:docMk/>
          <pc:sldMk cId="3731153306" sldId="371"/>
        </pc:sldMkLst>
        <pc:picChg chg="mod">
          <ac:chgData name="Chuong Nguyen Hong (VN)" userId="S::chuong.nguyenh2@homecredit.vn::eeb29848-4028-4170-9f41-e68a41263968" providerId="AD" clId="Web-{AFB17F64-B1DA-B440-A738-473F52208095}" dt="2023-10-28T08:04:25.680" v="54" actId="1076"/>
          <ac:picMkLst>
            <pc:docMk/>
            <pc:sldMk cId="3731153306" sldId="371"/>
            <ac:picMk id="4" creationId="{CB1DD77A-AE01-5B71-5BDA-30802BF4B4E1}"/>
          </ac:picMkLst>
        </pc:picChg>
      </pc:sldChg>
      <pc:sldChg chg="addSp delSp modSp addAnim delAnim">
        <pc:chgData name="Chuong Nguyen Hong (VN)" userId="S::chuong.nguyenh2@homecredit.vn::eeb29848-4028-4170-9f41-e68a41263968" providerId="AD" clId="Web-{AFB17F64-B1DA-B440-A738-473F52208095}" dt="2023-10-28T08:07:09.997" v="72" actId="1076"/>
        <pc:sldMkLst>
          <pc:docMk/>
          <pc:sldMk cId="908572565" sldId="372"/>
        </pc:sldMkLst>
        <pc:picChg chg="del">
          <ac:chgData name="Chuong Nguyen Hong (VN)" userId="S::chuong.nguyenh2@homecredit.vn::eeb29848-4028-4170-9f41-e68a41263968" providerId="AD" clId="Web-{AFB17F64-B1DA-B440-A738-473F52208095}" dt="2023-10-28T08:03:01.084" v="37"/>
          <ac:picMkLst>
            <pc:docMk/>
            <pc:sldMk cId="908572565" sldId="372"/>
            <ac:picMk id="2" creationId="{BB143C16-7E3D-E258-3095-0A477F4D775E}"/>
          </ac:picMkLst>
        </pc:picChg>
        <pc:picChg chg="del">
          <ac:chgData name="Chuong Nguyen Hong (VN)" userId="S::chuong.nguyenh2@homecredit.vn::eeb29848-4028-4170-9f41-e68a41263968" providerId="AD" clId="Web-{AFB17F64-B1DA-B440-A738-473F52208095}" dt="2023-10-28T08:03:01.084" v="36"/>
          <ac:picMkLst>
            <pc:docMk/>
            <pc:sldMk cId="908572565" sldId="372"/>
            <ac:picMk id="3" creationId="{E0336BFA-6279-0F66-1A9B-0AA6C32C3268}"/>
          </ac:picMkLst>
        </pc:picChg>
        <pc:picChg chg="add del mod">
          <ac:chgData name="Chuong Nguyen Hong (VN)" userId="S::chuong.nguyenh2@homecredit.vn::eeb29848-4028-4170-9f41-e68a41263968" providerId="AD" clId="Web-{AFB17F64-B1DA-B440-A738-473F52208095}" dt="2023-10-28T08:05:47.198" v="57"/>
          <ac:picMkLst>
            <pc:docMk/>
            <pc:sldMk cId="908572565" sldId="372"/>
            <ac:picMk id="4" creationId="{C161317F-AA88-F364-CB3A-13785EBF196C}"/>
          </ac:picMkLst>
        </pc:picChg>
        <pc:picChg chg="add del mod">
          <ac:chgData name="Chuong Nguyen Hong (VN)" userId="S::chuong.nguyenh2@homecredit.vn::eeb29848-4028-4170-9f41-e68a41263968" providerId="AD" clId="Web-{AFB17F64-B1DA-B440-A738-473F52208095}" dt="2023-10-28T08:05:47.198" v="56"/>
          <ac:picMkLst>
            <pc:docMk/>
            <pc:sldMk cId="908572565" sldId="372"/>
            <ac:picMk id="5" creationId="{59CF9019-0DB3-3E65-DB85-58F156E88685}"/>
          </ac:picMkLst>
        </pc:picChg>
        <pc:picChg chg="add mod">
          <ac:chgData name="Chuong Nguyen Hong (VN)" userId="S::chuong.nguyenh2@homecredit.vn::eeb29848-4028-4170-9f41-e68a41263968" providerId="AD" clId="Web-{AFB17F64-B1DA-B440-A738-473F52208095}" dt="2023-10-28T08:07:08.247" v="71" actId="1076"/>
          <ac:picMkLst>
            <pc:docMk/>
            <pc:sldMk cId="908572565" sldId="372"/>
            <ac:picMk id="7" creationId="{AFF57E55-1842-6076-FD1F-02A36E455220}"/>
          </ac:picMkLst>
        </pc:picChg>
        <pc:picChg chg="add mod">
          <ac:chgData name="Chuong Nguyen Hong (VN)" userId="S::chuong.nguyenh2@homecredit.vn::eeb29848-4028-4170-9f41-e68a41263968" providerId="AD" clId="Web-{AFB17F64-B1DA-B440-A738-473F52208095}" dt="2023-10-28T08:07:09.997" v="72" actId="1076"/>
          <ac:picMkLst>
            <pc:docMk/>
            <pc:sldMk cId="908572565" sldId="372"/>
            <ac:picMk id="8" creationId="{3B91BCEE-4C13-491F-71DE-B0A5892817C2}"/>
          </ac:picMkLst>
        </pc:picChg>
      </pc:sldChg>
    </pc:docChg>
  </pc:docChgLst>
  <pc:docChgLst>
    <pc:chgData name="Chuong Nguyen Hong (VN)" userId="S::chuong.nguyenh2@homecredit.vn::eeb29848-4028-4170-9f41-e68a41263968" providerId="AD" clId="Web-{0AE00944-852F-3ECB-C47F-EA222D5CE3CD}"/>
    <pc:docChg chg="addSld delSld modSld sldOrd">
      <pc:chgData name="Chuong Nguyen Hong (VN)" userId="S::chuong.nguyenh2@homecredit.vn::eeb29848-4028-4170-9f41-e68a41263968" providerId="AD" clId="Web-{0AE00944-852F-3ECB-C47F-EA222D5CE3CD}" dt="2023-10-15T14:59:48.559" v="1005"/>
      <pc:docMkLst>
        <pc:docMk/>
      </pc:docMkLst>
      <pc:sldChg chg="modSp">
        <pc:chgData name="Chuong Nguyen Hong (VN)" userId="S::chuong.nguyenh2@homecredit.vn::eeb29848-4028-4170-9f41-e68a41263968" providerId="AD" clId="Web-{0AE00944-852F-3ECB-C47F-EA222D5CE3CD}" dt="2023-10-12T07:42:36.242" v="20" actId="20577"/>
        <pc:sldMkLst>
          <pc:docMk/>
          <pc:sldMk cId="1379540599" sldId="277"/>
        </pc:sldMkLst>
        <pc:spChg chg="mod">
          <ac:chgData name="Chuong Nguyen Hong (VN)" userId="S::chuong.nguyenh2@homecredit.vn::eeb29848-4028-4170-9f41-e68a41263968" providerId="AD" clId="Web-{0AE00944-852F-3ECB-C47F-EA222D5CE3CD}" dt="2023-10-12T07:42:36.242" v="20" actId="20577"/>
          <ac:spMkLst>
            <pc:docMk/>
            <pc:sldMk cId="1379540599" sldId="277"/>
            <ac:spMk id="3" creationId="{00000000-0000-0000-0000-000000000000}"/>
          </ac:spMkLst>
        </pc:spChg>
      </pc:sldChg>
      <pc:sldChg chg="modSp modNotes">
        <pc:chgData name="Chuong Nguyen Hong (VN)" userId="S::chuong.nguyenh2@homecredit.vn::eeb29848-4028-4170-9f41-e68a41263968" providerId="AD" clId="Web-{0AE00944-852F-3ECB-C47F-EA222D5CE3CD}" dt="2023-10-12T12:38:43.702" v="594"/>
        <pc:sldMkLst>
          <pc:docMk/>
          <pc:sldMk cId="1108268668" sldId="279"/>
        </pc:sldMkLst>
        <pc:spChg chg="mod">
          <ac:chgData name="Chuong Nguyen Hong (VN)" userId="S::chuong.nguyenh2@homecredit.vn::eeb29848-4028-4170-9f41-e68a41263968" providerId="AD" clId="Web-{0AE00944-852F-3ECB-C47F-EA222D5CE3CD}" dt="2023-10-12T12:38:17.233" v="580" actId="20577"/>
          <ac:spMkLst>
            <pc:docMk/>
            <pc:sldMk cId="1108268668" sldId="279"/>
            <ac:spMk id="3" creationId="{00000000-0000-0000-0000-000000000000}"/>
          </ac:spMkLst>
        </pc:spChg>
      </pc:sldChg>
      <pc:sldChg chg="modSp modNotes">
        <pc:chgData name="Chuong Nguyen Hong (VN)" userId="S::chuong.nguyenh2@homecredit.vn::eeb29848-4028-4170-9f41-e68a41263968" providerId="AD" clId="Web-{0AE00944-852F-3ECB-C47F-EA222D5CE3CD}" dt="2023-10-13T03:27:51.151" v="780" actId="1076"/>
        <pc:sldMkLst>
          <pc:docMk/>
          <pc:sldMk cId="1751748759" sldId="280"/>
        </pc:sldMkLst>
        <pc:spChg chg="mod">
          <ac:chgData name="Chuong Nguyen Hong (VN)" userId="S::chuong.nguyenh2@homecredit.vn::eeb29848-4028-4170-9f41-e68a41263968" providerId="AD" clId="Web-{0AE00944-852F-3ECB-C47F-EA222D5CE3CD}" dt="2023-10-13T03:27:51.151" v="780" actId="1076"/>
          <ac:spMkLst>
            <pc:docMk/>
            <pc:sldMk cId="1751748759" sldId="280"/>
            <ac:spMk id="6" creationId="{C79F6B70-A087-4244-8B29-436EA246C76C}"/>
          </ac:spMkLst>
        </pc:spChg>
      </pc:sldChg>
      <pc:sldChg chg="del">
        <pc:chgData name="Chuong Nguyen Hong (VN)" userId="S::chuong.nguyenh2@homecredit.vn::eeb29848-4028-4170-9f41-e68a41263968" providerId="AD" clId="Web-{0AE00944-852F-3ECB-C47F-EA222D5CE3CD}" dt="2023-10-13T07:32:52.713" v="798"/>
        <pc:sldMkLst>
          <pc:docMk/>
          <pc:sldMk cId="1554825461" sldId="283"/>
        </pc:sldMkLst>
      </pc:sldChg>
      <pc:sldChg chg="modSp">
        <pc:chgData name="Chuong Nguyen Hong (VN)" userId="S::chuong.nguyenh2@homecredit.vn::eeb29848-4028-4170-9f41-e68a41263968" providerId="AD" clId="Web-{0AE00944-852F-3ECB-C47F-EA222D5CE3CD}" dt="2023-10-13T08:35:24.606" v="986" actId="1076"/>
        <pc:sldMkLst>
          <pc:docMk/>
          <pc:sldMk cId="857284056" sldId="285"/>
        </pc:sldMkLst>
        <pc:spChg chg="mod">
          <ac:chgData name="Chuong Nguyen Hong (VN)" userId="S::chuong.nguyenh2@homecredit.vn::eeb29848-4028-4170-9f41-e68a41263968" providerId="AD" clId="Web-{0AE00944-852F-3ECB-C47F-EA222D5CE3CD}" dt="2023-10-13T08:35:15.621" v="982" actId="1076"/>
          <ac:spMkLst>
            <pc:docMk/>
            <pc:sldMk cId="857284056" sldId="285"/>
            <ac:spMk id="3" creationId="{00000000-0000-0000-0000-000000000000}"/>
          </ac:spMkLst>
        </pc:spChg>
        <pc:picChg chg="mod">
          <ac:chgData name="Chuong Nguyen Hong (VN)" userId="S::chuong.nguyenh2@homecredit.vn::eeb29848-4028-4170-9f41-e68a41263968" providerId="AD" clId="Web-{0AE00944-852F-3ECB-C47F-EA222D5CE3CD}" dt="2023-10-13T08:35:23.387" v="985" actId="1076"/>
          <ac:picMkLst>
            <pc:docMk/>
            <pc:sldMk cId="857284056" sldId="285"/>
            <ac:picMk id="4" creationId="{82001063-1C38-5F09-A1BA-1016451F3164}"/>
          </ac:picMkLst>
        </pc:picChg>
        <pc:picChg chg="mod">
          <ac:chgData name="Chuong Nguyen Hong (VN)" userId="S::chuong.nguyenh2@homecredit.vn::eeb29848-4028-4170-9f41-e68a41263968" providerId="AD" clId="Web-{0AE00944-852F-3ECB-C47F-EA222D5CE3CD}" dt="2023-10-13T08:35:24.606" v="986" actId="1076"/>
          <ac:picMkLst>
            <pc:docMk/>
            <pc:sldMk cId="857284056" sldId="285"/>
            <ac:picMk id="5" creationId="{41E9F4E3-65CA-FD85-F8E1-B08B2FCAC2A7}"/>
          </ac:picMkLst>
        </pc:picChg>
        <pc:picChg chg="mod">
          <ac:chgData name="Chuong Nguyen Hong (VN)" userId="S::chuong.nguyenh2@homecredit.vn::eeb29848-4028-4170-9f41-e68a41263968" providerId="AD" clId="Web-{0AE00944-852F-3ECB-C47F-EA222D5CE3CD}" dt="2023-10-13T08:35:21.043" v="984" actId="1076"/>
          <ac:picMkLst>
            <pc:docMk/>
            <pc:sldMk cId="857284056" sldId="285"/>
            <ac:picMk id="6" creationId="{BD4B45CC-93A0-9C19-76C1-E6A66693D84D}"/>
          </ac:picMkLst>
        </pc:picChg>
        <pc:picChg chg="mod">
          <ac:chgData name="Chuong Nguyen Hong (VN)" userId="S::chuong.nguyenh2@homecredit.vn::eeb29848-4028-4170-9f41-e68a41263968" providerId="AD" clId="Web-{0AE00944-852F-3ECB-C47F-EA222D5CE3CD}" dt="2023-10-13T08:35:05.918" v="980" actId="14100"/>
          <ac:picMkLst>
            <pc:docMk/>
            <pc:sldMk cId="857284056" sldId="285"/>
            <ac:picMk id="7" creationId="{A44D7707-C9F3-7DBA-D3C2-54C89251126F}"/>
          </ac:picMkLst>
        </pc:picChg>
        <pc:picChg chg="mod">
          <ac:chgData name="Chuong Nguyen Hong (VN)" userId="S::chuong.nguyenh2@homecredit.vn::eeb29848-4028-4170-9f41-e68a41263968" providerId="AD" clId="Web-{0AE00944-852F-3ECB-C47F-EA222D5CE3CD}" dt="2023-10-13T08:35:19.043" v="983" actId="1076"/>
          <ac:picMkLst>
            <pc:docMk/>
            <pc:sldMk cId="857284056" sldId="285"/>
            <ac:picMk id="8" creationId="{54A0A676-E951-00D5-BAD2-0360D7DEFE88}"/>
          </ac:picMkLst>
        </pc:picChg>
      </pc:sldChg>
      <pc:sldChg chg="modSp">
        <pc:chgData name="Chuong Nguyen Hong (VN)" userId="S::chuong.nguyenh2@homecredit.vn::eeb29848-4028-4170-9f41-e68a41263968" providerId="AD" clId="Web-{0AE00944-852F-3ECB-C47F-EA222D5CE3CD}" dt="2023-10-13T04:05:05.470" v="793" actId="1076"/>
        <pc:sldMkLst>
          <pc:docMk/>
          <pc:sldMk cId="3060085451" sldId="288"/>
        </pc:sldMkLst>
        <pc:spChg chg="mod">
          <ac:chgData name="Chuong Nguyen Hong (VN)" userId="S::chuong.nguyenh2@homecredit.vn::eeb29848-4028-4170-9f41-e68a41263968" providerId="AD" clId="Web-{0AE00944-852F-3ECB-C47F-EA222D5CE3CD}" dt="2023-10-13T04:05:05.470" v="793" actId="1076"/>
          <ac:spMkLst>
            <pc:docMk/>
            <pc:sldMk cId="3060085451" sldId="288"/>
            <ac:spMk id="3" creationId="{00000000-0000-0000-0000-000000000000}"/>
          </ac:spMkLst>
        </pc:spChg>
        <pc:picChg chg="mod">
          <ac:chgData name="Chuong Nguyen Hong (VN)" userId="S::chuong.nguyenh2@homecredit.vn::eeb29848-4028-4170-9f41-e68a41263968" providerId="AD" clId="Web-{0AE00944-852F-3ECB-C47F-EA222D5CE3CD}" dt="2023-10-13T04:04:21.046" v="791" actId="14100"/>
          <ac:picMkLst>
            <pc:docMk/>
            <pc:sldMk cId="3060085451" sldId="288"/>
            <ac:picMk id="7" creationId="{DAEF1FB5-AC67-2821-0A32-2728210876FD}"/>
          </ac:picMkLst>
        </pc:picChg>
        <pc:picChg chg="mod">
          <ac:chgData name="Chuong Nguyen Hong (VN)" userId="S::chuong.nguyenh2@homecredit.vn::eeb29848-4028-4170-9f41-e68a41263968" providerId="AD" clId="Web-{0AE00944-852F-3ECB-C47F-EA222D5CE3CD}" dt="2023-10-13T04:04:58.626" v="792" actId="1076"/>
          <ac:picMkLst>
            <pc:docMk/>
            <pc:sldMk cId="3060085451" sldId="288"/>
            <ac:picMk id="10" creationId="{981739DC-C90B-A50E-8776-23201742F8EA}"/>
          </ac:picMkLst>
        </pc:picChg>
      </pc:sldChg>
      <pc:sldChg chg="delSp modSp modNotes">
        <pc:chgData name="Chuong Nguyen Hong (VN)" userId="S::chuong.nguyenh2@homecredit.vn::eeb29848-4028-4170-9f41-e68a41263968" providerId="AD" clId="Web-{0AE00944-852F-3ECB-C47F-EA222D5CE3CD}" dt="2023-10-13T08:34:23.886" v="976"/>
        <pc:sldMkLst>
          <pc:docMk/>
          <pc:sldMk cId="2084814583" sldId="289"/>
        </pc:sldMkLst>
        <pc:spChg chg="mod">
          <ac:chgData name="Chuong Nguyen Hong (VN)" userId="S::chuong.nguyenh2@homecredit.vn::eeb29848-4028-4170-9f41-e68a41263968" providerId="AD" clId="Web-{0AE00944-852F-3ECB-C47F-EA222D5CE3CD}" dt="2023-10-13T08:25:03.933" v="906" actId="20577"/>
          <ac:spMkLst>
            <pc:docMk/>
            <pc:sldMk cId="2084814583" sldId="289"/>
            <ac:spMk id="3" creationId="{00000000-0000-0000-0000-000000000000}"/>
          </ac:spMkLst>
        </pc:spChg>
        <pc:picChg chg="del">
          <ac:chgData name="Chuong Nguyen Hong (VN)" userId="S::chuong.nguyenh2@homecredit.vn::eeb29848-4028-4170-9f41-e68a41263968" providerId="AD" clId="Web-{0AE00944-852F-3ECB-C47F-EA222D5CE3CD}" dt="2023-10-13T08:34:23.886" v="976"/>
          <ac:picMkLst>
            <pc:docMk/>
            <pc:sldMk cId="2084814583" sldId="289"/>
            <ac:picMk id="4" creationId="{290AD552-EA92-582C-82A6-A17E3DD6D658}"/>
          </ac:picMkLst>
        </pc:picChg>
      </pc:sldChg>
      <pc:sldChg chg="ord">
        <pc:chgData name="Chuong Nguyen Hong (VN)" userId="S::chuong.nguyenh2@homecredit.vn::eeb29848-4028-4170-9f41-e68a41263968" providerId="AD" clId="Web-{0AE00944-852F-3ECB-C47F-EA222D5CE3CD}" dt="2023-10-12T08:42:41.889" v="188"/>
        <pc:sldMkLst>
          <pc:docMk/>
          <pc:sldMk cId="2624504539" sldId="296"/>
        </pc:sldMkLst>
      </pc:sldChg>
      <pc:sldChg chg="del ord">
        <pc:chgData name="Chuong Nguyen Hong (VN)" userId="S::chuong.nguyenh2@homecredit.vn::eeb29848-4028-4170-9f41-e68a41263968" providerId="AD" clId="Web-{0AE00944-852F-3ECB-C47F-EA222D5CE3CD}" dt="2023-10-13T07:32:52.728" v="801"/>
        <pc:sldMkLst>
          <pc:docMk/>
          <pc:sldMk cId="4057370220" sldId="311"/>
        </pc:sldMkLst>
      </pc:sldChg>
      <pc:sldChg chg="del ord">
        <pc:chgData name="Chuong Nguyen Hong (VN)" userId="S::chuong.nguyenh2@homecredit.vn::eeb29848-4028-4170-9f41-e68a41263968" providerId="AD" clId="Web-{0AE00944-852F-3ECB-C47F-EA222D5CE3CD}" dt="2023-10-13T07:32:52.713" v="799"/>
        <pc:sldMkLst>
          <pc:docMk/>
          <pc:sldMk cId="3705237338" sldId="312"/>
        </pc:sldMkLst>
      </pc:sldChg>
      <pc:sldChg chg="ord">
        <pc:chgData name="Chuong Nguyen Hong (VN)" userId="S::chuong.nguyenh2@homecredit.vn::eeb29848-4028-4170-9f41-e68a41263968" providerId="AD" clId="Web-{0AE00944-852F-3ECB-C47F-EA222D5CE3CD}" dt="2023-10-12T07:41:07.083" v="11"/>
        <pc:sldMkLst>
          <pc:docMk/>
          <pc:sldMk cId="3129501246" sldId="323"/>
        </pc:sldMkLst>
      </pc:sldChg>
      <pc:sldChg chg="ord">
        <pc:chgData name="Chuong Nguyen Hong (VN)" userId="S::chuong.nguyenh2@homecredit.vn::eeb29848-4028-4170-9f41-e68a41263968" providerId="AD" clId="Web-{0AE00944-852F-3ECB-C47F-EA222D5CE3CD}" dt="2023-10-12T07:41:27.177" v="12"/>
        <pc:sldMkLst>
          <pc:docMk/>
          <pc:sldMk cId="329762386" sldId="328"/>
        </pc:sldMkLst>
      </pc:sldChg>
      <pc:sldChg chg="addSp">
        <pc:chgData name="Chuong Nguyen Hong (VN)" userId="S::chuong.nguyenh2@homecredit.vn::eeb29848-4028-4170-9f41-e68a41263968" providerId="AD" clId="Web-{0AE00944-852F-3ECB-C47F-EA222D5CE3CD}" dt="2023-10-12T07:51:57.089" v="185"/>
        <pc:sldMkLst>
          <pc:docMk/>
          <pc:sldMk cId="951855928" sldId="340"/>
        </pc:sldMkLst>
        <pc:picChg chg="add">
          <ac:chgData name="Chuong Nguyen Hong (VN)" userId="S::chuong.nguyenh2@homecredit.vn::eeb29848-4028-4170-9f41-e68a41263968" providerId="AD" clId="Web-{0AE00944-852F-3ECB-C47F-EA222D5CE3CD}" dt="2023-10-12T07:51:57.089" v="185"/>
          <ac:picMkLst>
            <pc:docMk/>
            <pc:sldMk cId="951855928" sldId="340"/>
            <ac:picMk id="3" creationId="{83C53044-4190-DA26-FA47-218A5B53E42A}"/>
          </ac:picMkLst>
        </pc:picChg>
      </pc:sldChg>
      <pc:sldChg chg="del ord">
        <pc:chgData name="Chuong Nguyen Hong (VN)" userId="S::chuong.nguyenh2@homecredit.vn::eeb29848-4028-4170-9f41-e68a41263968" providerId="AD" clId="Web-{0AE00944-852F-3ECB-C47F-EA222D5CE3CD}" dt="2023-10-13T07:32:52.713" v="800"/>
        <pc:sldMkLst>
          <pc:docMk/>
          <pc:sldMk cId="2401179673" sldId="343"/>
        </pc:sldMkLst>
      </pc:sldChg>
      <pc:sldChg chg="delSp modSp add del replId">
        <pc:chgData name="Chuong Nguyen Hong (VN)" userId="S::chuong.nguyenh2@homecredit.vn::eeb29848-4028-4170-9f41-e68a41263968" providerId="AD" clId="Web-{0AE00944-852F-3ECB-C47F-EA222D5CE3CD}" dt="2023-10-12T07:03:59.200" v="10"/>
        <pc:sldMkLst>
          <pc:docMk/>
          <pc:sldMk cId="1284428481" sldId="344"/>
        </pc:sldMkLst>
        <pc:spChg chg="mod">
          <ac:chgData name="Chuong Nguyen Hong (VN)" userId="S::chuong.nguyenh2@homecredit.vn::eeb29848-4028-4170-9f41-e68a41263968" providerId="AD" clId="Web-{0AE00944-852F-3ECB-C47F-EA222D5CE3CD}" dt="2023-10-12T06:44:49.288" v="9" actId="20577"/>
          <ac:spMkLst>
            <pc:docMk/>
            <pc:sldMk cId="1284428481" sldId="344"/>
            <ac:spMk id="3" creationId="{00000000-0000-0000-0000-000000000000}"/>
          </ac:spMkLst>
        </pc:spChg>
        <pc:spChg chg="del">
          <ac:chgData name="Chuong Nguyen Hong (VN)" userId="S::chuong.nguyenh2@homecredit.vn::eeb29848-4028-4170-9f41-e68a41263968" providerId="AD" clId="Web-{0AE00944-852F-3ECB-C47F-EA222D5CE3CD}" dt="2023-10-12T06:44:43.397" v="4"/>
          <ac:spMkLst>
            <pc:docMk/>
            <pc:sldMk cId="1284428481" sldId="344"/>
            <ac:spMk id="10" creationId="{DE4F8EEB-373F-67F2-B4E6-738562477ABC}"/>
          </ac:spMkLst>
        </pc:spChg>
        <pc:spChg chg="del">
          <ac:chgData name="Chuong Nguyen Hong (VN)" userId="S::chuong.nguyenh2@homecredit.vn::eeb29848-4028-4170-9f41-e68a41263968" providerId="AD" clId="Web-{0AE00944-852F-3ECB-C47F-EA222D5CE3CD}" dt="2023-10-12T06:44:40.381" v="3"/>
          <ac:spMkLst>
            <pc:docMk/>
            <pc:sldMk cId="1284428481" sldId="344"/>
            <ac:spMk id="11" creationId="{FE9EFC04-10D3-E361-42E4-AC852EFC59D8}"/>
          </ac:spMkLst>
        </pc:spChg>
        <pc:picChg chg="del">
          <ac:chgData name="Chuong Nguyen Hong (VN)" userId="S::chuong.nguyenh2@homecredit.vn::eeb29848-4028-4170-9f41-e68a41263968" providerId="AD" clId="Web-{0AE00944-852F-3ECB-C47F-EA222D5CE3CD}" dt="2023-10-12T06:44:39.022" v="2"/>
          <ac:picMkLst>
            <pc:docMk/>
            <pc:sldMk cId="1284428481" sldId="344"/>
            <ac:picMk id="7" creationId="{354B16AF-6214-7E39-BA21-BD9B494D7B3D}"/>
          </ac:picMkLst>
        </pc:picChg>
        <pc:picChg chg="del">
          <ac:chgData name="Chuong Nguyen Hong (VN)" userId="S::chuong.nguyenh2@homecredit.vn::eeb29848-4028-4170-9f41-e68a41263968" providerId="AD" clId="Web-{0AE00944-852F-3ECB-C47F-EA222D5CE3CD}" dt="2023-10-12T06:44:39.022" v="1"/>
          <ac:picMkLst>
            <pc:docMk/>
            <pc:sldMk cId="1284428481" sldId="344"/>
            <ac:picMk id="8" creationId="{2DB2575B-A4E6-3986-AD20-2CED1B1353FC}"/>
          </ac:picMkLst>
        </pc:picChg>
      </pc:sldChg>
      <pc:sldChg chg="addSp delSp modSp new">
        <pc:chgData name="Chuong Nguyen Hong (VN)" userId="S::chuong.nguyenh2@homecredit.vn::eeb29848-4028-4170-9f41-e68a41263968" providerId="AD" clId="Web-{0AE00944-852F-3ECB-C47F-EA222D5CE3CD}" dt="2023-10-12T07:51:57.574" v="186"/>
        <pc:sldMkLst>
          <pc:docMk/>
          <pc:sldMk cId="3279742244" sldId="344"/>
        </pc:sldMkLst>
        <pc:spChg chg="mod">
          <ac:chgData name="Chuong Nguyen Hong (VN)" userId="S::chuong.nguyenh2@homecredit.vn::eeb29848-4028-4170-9f41-e68a41263968" providerId="AD" clId="Web-{0AE00944-852F-3ECB-C47F-EA222D5CE3CD}" dt="2023-10-12T07:45:52.624" v="63" actId="20577"/>
          <ac:spMkLst>
            <pc:docMk/>
            <pc:sldMk cId="3279742244" sldId="344"/>
            <ac:spMk id="2" creationId="{402B15E4-F238-1436-72E1-4CD45DD0ABA4}"/>
          </ac:spMkLst>
        </pc:spChg>
        <pc:spChg chg="del mod">
          <ac:chgData name="Chuong Nguyen Hong (VN)" userId="S::chuong.nguyenh2@homecredit.vn::eeb29848-4028-4170-9f41-e68a41263968" providerId="AD" clId="Web-{0AE00944-852F-3ECB-C47F-EA222D5CE3CD}" dt="2023-10-12T07:44:37.606" v="48"/>
          <ac:spMkLst>
            <pc:docMk/>
            <pc:sldMk cId="3279742244" sldId="344"/>
            <ac:spMk id="3" creationId="{38ADC144-3D01-F548-ADB8-BF79C7CFD598}"/>
          </ac:spMkLst>
        </pc:spChg>
        <pc:picChg chg="add mod ord">
          <ac:chgData name="Chuong Nguyen Hong (VN)" userId="S::chuong.nguyenh2@homecredit.vn::eeb29848-4028-4170-9f41-e68a41263968" providerId="AD" clId="Web-{0AE00944-852F-3ECB-C47F-EA222D5CE3CD}" dt="2023-10-12T07:45:28.951" v="58" actId="1076"/>
          <ac:picMkLst>
            <pc:docMk/>
            <pc:sldMk cId="3279742244" sldId="344"/>
            <ac:picMk id="4" creationId="{78CE574F-E24F-61D6-FC96-95FDF6CE0E8B}"/>
          </ac:picMkLst>
        </pc:picChg>
        <pc:picChg chg="add mod">
          <ac:chgData name="Chuong Nguyen Hong (VN)" userId="S::chuong.nguyenh2@homecredit.vn::eeb29848-4028-4170-9f41-e68a41263968" providerId="AD" clId="Web-{0AE00944-852F-3ECB-C47F-EA222D5CE3CD}" dt="2023-10-12T07:45:31.373" v="60" actId="1076"/>
          <ac:picMkLst>
            <pc:docMk/>
            <pc:sldMk cId="3279742244" sldId="344"/>
            <ac:picMk id="5" creationId="{0B96011E-0CB1-1C83-D627-261EA20AC76D}"/>
          </ac:picMkLst>
        </pc:picChg>
        <pc:picChg chg="add mod">
          <ac:chgData name="Chuong Nguyen Hong (VN)" userId="S::chuong.nguyenh2@homecredit.vn::eeb29848-4028-4170-9f41-e68a41263968" providerId="AD" clId="Web-{0AE00944-852F-3ECB-C47F-EA222D5CE3CD}" dt="2023-10-12T07:45:31.326" v="59" actId="1076"/>
          <ac:picMkLst>
            <pc:docMk/>
            <pc:sldMk cId="3279742244" sldId="344"/>
            <ac:picMk id="6" creationId="{FD8EAA3C-99FB-57EA-7B56-FE017C8DCE8F}"/>
          </ac:picMkLst>
        </pc:picChg>
        <pc:picChg chg="add">
          <ac:chgData name="Chuong Nguyen Hong (VN)" userId="S::chuong.nguyenh2@homecredit.vn::eeb29848-4028-4170-9f41-e68a41263968" providerId="AD" clId="Web-{0AE00944-852F-3ECB-C47F-EA222D5CE3CD}" dt="2023-10-12T07:51:57.574" v="186"/>
          <ac:picMkLst>
            <pc:docMk/>
            <pc:sldMk cId="3279742244" sldId="344"/>
            <ac:picMk id="8" creationId="{11D1D67B-A9E7-2209-1515-943B9BEDC659}"/>
          </ac:picMkLst>
        </pc:picChg>
      </pc:sldChg>
      <pc:sldChg chg="addSp delSp modSp new">
        <pc:chgData name="Chuong Nguyen Hong (VN)" userId="S::chuong.nguyenh2@homecredit.vn::eeb29848-4028-4170-9f41-e68a41263968" providerId="AD" clId="Web-{0AE00944-852F-3ECB-C47F-EA222D5CE3CD}" dt="2023-10-12T07:51:58.371" v="187"/>
        <pc:sldMkLst>
          <pc:docMk/>
          <pc:sldMk cId="455070757" sldId="345"/>
        </pc:sldMkLst>
        <pc:spChg chg="del mod">
          <ac:chgData name="Chuong Nguyen Hong (VN)" userId="S::chuong.nguyenh2@homecredit.vn::eeb29848-4028-4170-9f41-e68a41263968" providerId="AD" clId="Web-{0AE00944-852F-3ECB-C47F-EA222D5CE3CD}" dt="2023-10-12T07:47:05.642" v="94"/>
          <ac:spMkLst>
            <pc:docMk/>
            <pc:sldMk cId="455070757" sldId="345"/>
            <ac:spMk id="2" creationId="{B1BAF834-54D6-87D2-15B0-8282D26FB20E}"/>
          </ac:spMkLst>
        </pc:spChg>
        <pc:spChg chg="del mod">
          <ac:chgData name="Chuong Nguyen Hong (VN)" userId="S::chuong.nguyenh2@homecredit.vn::eeb29848-4028-4170-9f41-e68a41263968" providerId="AD" clId="Web-{0AE00944-852F-3ECB-C47F-EA222D5CE3CD}" dt="2023-10-12T07:48:33.051" v="127"/>
          <ac:spMkLst>
            <pc:docMk/>
            <pc:sldMk cId="455070757" sldId="345"/>
            <ac:spMk id="3" creationId="{9672CD46-7760-BA15-54BE-D8C03576CAD2}"/>
          </ac:spMkLst>
        </pc:spChg>
        <pc:spChg chg="add del mod">
          <ac:chgData name="Chuong Nguyen Hong (VN)" userId="S::chuong.nguyenh2@homecredit.vn::eeb29848-4028-4170-9f41-e68a41263968" providerId="AD" clId="Web-{0AE00944-852F-3ECB-C47F-EA222D5CE3CD}" dt="2023-10-12T07:47:19.799" v="102"/>
          <ac:spMkLst>
            <pc:docMk/>
            <pc:sldMk cId="455070757" sldId="345"/>
            <ac:spMk id="7" creationId="{BD00828E-6ABB-1984-3D8C-699CF54FDE1A}"/>
          </ac:spMkLst>
        </pc:spChg>
        <pc:spChg chg="add del mod">
          <ac:chgData name="Chuong Nguyen Hong (VN)" userId="S::chuong.nguyenh2@homecredit.vn::eeb29848-4028-4170-9f41-e68a41263968" providerId="AD" clId="Web-{0AE00944-852F-3ECB-C47F-EA222D5CE3CD}" dt="2023-10-12T07:48:28.285" v="126"/>
          <ac:spMkLst>
            <pc:docMk/>
            <pc:sldMk cId="455070757" sldId="345"/>
            <ac:spMk id="9" creationId="{FDD65A6E-B9D3-7170-642A-BB480028321B}"/>
          </ac:spMkLst>
        </pc:spChg>
        <pc:spChg chg="add del mod">
          <ac:chgData name="Chuong Nguyen Hong (VN)" userId="S::chuong.nguyenh2@homecredit.vn::eeb29848-4028-4170-9f41-e68a41263968" providerId="AD" clId="Web-{0AE00944-852F-3ECB-C47F-EA222D5CE3CD}" dt="2023-10-12T07:47:37.565" v="112"/>
          <ac:spMkLst>
            <pc:docMk/>
            <pc:sldMk cId="455070757" sldId="345"/>
            <ac:spMk id="11" creationId="{1210262C-57A1-0AA2-F57A-2630F9EF36E7}"/>
          </ac:spMkLst>
        </pc:spChg>
        <pc:spChg chg="add del mod">
          <ac:chgData name="Chuong Nguyen Hong (VN)" userId="S::chuong.nguyenh2@homecredit.vn::eeb29848-4028-4170-9f41-e68a41263968" providerId="AD" clId="Web-{0AE00944-852F-3ECB-C47F-EA222D5CE3CD}" dt="2023-10-12T07:48:35.864" v="129"/>
          <ac:spMkLst>
            <pc:docMk/>
            <pc:sldMk cId="455070757" sldId="345"/>
            <ac:spMk id="13" creationId="{3A84CF2D-B398-F30A-785B-C347CE99ADF2}"/>
          </ac:spMkLst>
        </pc:spChg>
        <pc:spChg chg="add mod">
          <ac:chgData name="Chuong Nguyen Hong (VN)" userId="S::chuong.nguyenh2@homecredit.vn::eeb29848-4028-4170-9f41-e68a41263968" providerId="AD" clId="Web-{0AE00944-852F-3ECB-C47F-EA222D5CE3CD}" dt="2023-10-12T07:48:45.270" v="132" actId="20577"/>
          <ac:spMkLst>
            <pc:docMk/>
            <pc:sldMk cId="455070757" sldId="345"/>
            <ac:spMk id="15" creationId="{65298BA1-4977-DFE5-53F9-25CC91B5A211}"/>
          </ac:spMkLst>
        </pc:spChg>
        <pc:spChg chg="add mod">
          <ac:chgData name="Chuong Nguyen Hong (VN)" userId="S::chuong.nguyenh2@homecredit.vn::eeb29848-4028-4170-9f41-e68a41263968" providerId="AD" clId="Web-{0AE00944-852F-3ECB-C47F-EA222D5CE3CD}" dt="2023-10-12T07:51:33.760" v="177" actId="20577"/>
          <ac:spMkLst>
            <pc:docMk/>
            <pc:sldMk cId="455070757" sldId="345"/>
            <ac:spMk id="21" creationId="{DD856F2C-F966-47C3-CF34-A11C2950BCA9}"/>
          </ac:spMkLst>
        </pc:spChg>
        <pc:spChg chg="add mod">
          <ac:chgData name="Chuong Nguyen Hong (VN)" userId="S::chuong.nguyenh2@homecredit.vn::eeb29848-4028-4170-9f41-e68a41263968" providerId="AD" clId="Web-{0AE00944-852F-3ECB-C47F-EA222D5CE3CD}" dt="2023-10-12T07:51:43.120" v="181" actId="20577"/>
          <ac:spMkLst>
            <pc:docMk/>
            <pc:sldMk cId="455070757" sldId="345"/>
            <ac:spMk id="23" creationId="{F44C4CFD-D6AC-C588-DFF4-77A452697E58}"/>
          </ac:spMkLst>
        </pc:spChg>
        <pc:spChg chg="add mod">
          <ac:chgData name="Chuong Nguyen Hong (VN)" userId="S::chuong.nguyenh2@homecredit.vn::eeb29848-4028-4170-9f41-e68a41263968" providerId="AD" clId="Web-{0AE00944-852F-3ECB-C47F-EA222D5CE3CD}" dt="2023-10-12T07:51:50.011" v="184" actId="20577"/>
          <ac:spMkLst>
            <pc:docMk/>
            <pc:sldMk cId="455070757" sldId="345"/>
            <ac:spMk id="24" creationId="{EE72CC8F-584B-280E-BD8C-9D7404EFDFE4}"/>
          </ac:spMkLst>
        </pc:spChg>
        <pc:picChg chg="add del mod">
          <ac:chgData name="Chuong Nguyen Hong (VN)" userId="S::chuong.nguyenh2@homecredit.vn::eeb29848-4028-4170-9f41-e68a41263968" providerId="AD" clId="Web-{0AE00944-852F-3ECB-C47F-EA222D5CE3CD}" dt="2023-10-12T07:48:53.458" v="134"/>
          <ac:picMkLst>
            <pc:docMk/>
            <pc:sldMk cId="455070757" sldId="345"/>
            <ac:picMk id="5" creationId="{AD69ABCF-EE87-D129-5122-C49C66EA75BE}"/>
          </ac:picMkLst>
        </pc:picChg>
        <pc:picChg chg="add mod">
          <ac:chgData name="Chuong Nguyen Hong (VN)" userId="S::chuong.nguyenh2@homecredit.vn::eeb29848-4028-4170-9f41-e68a41263968" providerId="AD" clId="Web-{0AE00944-852F-3ECB-C47F-EA222D5CE3CD}" dt="2023-10-12T07:50:22.758" v="152" actId="14100"/>
          <ac:picMkLst>
            <pc:docMk/>
            <pc:sldMk cId="455070757" sldId="345"/>
            <ac:picMk id="16" creationId="{4E083A2C-90E0-142D-5184-16A28514152F}"/>
          </ac:picMkLst>
        </pc:picChg>
        <pc:picChg chg="add mod">
          <ac:chgData name="Chuong Nguyen Hong (VN)" userId="S::chuong.nguyenh2@homecredit.vn::eeb29848-4028-4170-9f41-e68a41263968" providerId="AD" clId="Web-{0AE00944-852F-3ECB-C47F-EA222D5CE3CD}" dt="2023-10-12T07:50:18.071" v="150" actId="14100"/>
          <ac:picMkLst>
            <pc:docMk/>
            <pc:sldMk cId="455070757" sldId="345"/>
            <ac:picMk id="18" creationId="{0162562C-0F85-AEE8-1332-EE61B3D0059C}"/>
          </ac:picMkLst>
        </pc:picChg>
        <pc:picChg chg="add mod">
          <ac:chgData name="Chuong Nguyen Hong (VN)" userId="S::chuong.nguyenh2@homecredit.vn::eeb29848-4028-4170-9f41-e68a41263968" providerId="AD" clId="Web-{0AE00944-852F-3ECB-C47F-EA222D5CE3CD}" dt="2023-10-12T07:50:55.384" v="156" actId="1076"/>
          <ac:picMkLst>
            <pc:docMk/>
            <pc:sldMk cId="455070757" sldId="345"/>
            <ac:picMk id="19" creationId="{FA38CDC8-8BF3-6221-4357-FC954430D530}"/>
          </ac:picMkLst>
        </pc:picChg>
        <pc:picChg chg="add">
          <ac:chgData name="Chuong Nguyen Hong (VN)" userId="S::chuong.nguyenh2@homecredit.vn::eeb29848-4028-4170-9f41-e68a41263968" providerId="AD" clId="Web-{0AE00944-852F-3ECB-C47F-EA222D5CE3CD}" dt="2023-10-12T07:51:58.371" v="187"/>
          <ac:picMkLst>
            <pc:docMk/>
            <pc:sldMk cId="455070757" sldId="345"/>
            <ac:picMk id="26" creationId="{969C1BCF-C22F-6ABC-FBAD-87C1F25B3824}"/>
          </ac:picMkLst>
        </pc:picChg>
      </pc:sldChg>
      <pc:sldChg chg="addSp delSp modSp add ord replId">
        <pc:chgData name="Chuong Nguyen Hong (VN)" userId="S::chuong.nguyenh2@homecredit.vn::eeb29848-4028-4170-9f41-e68a41263968" providerId="AD" clId="Web-{0AE00944-852F-3ECB-C47F-EA222D5CE3CD}" dt="2023-10-12T09:39:28.803" v="225"/>
        <pc:sldMkLst>
          <pc:docMk/>
          <pc:sldMk cId="2680289299" sldId="346"/>
        </pc:sldMkLst>
        <pc:spChg chg="mod">
          <ac:chgData name="Chuong Nguyen Hong (VN)" userId="S::chuong.nguyenh2@homecredit.vn::eeb29848-4028-4170-9f41-e68a41263968" providerId="AD" clId="Web-{0AE00944-852F-3ECB-C47F-EA222D5CE3CD}" dt="2023-10-12T08:44:02.656" v="190" actId="20577"/>
          <ac:spMkLst>
            <pc:docMk/>
            <pc:sldMk cId="2680289299" sldId="346"/>
            <ac:spMk id="7" creationId="{B7A4066A-5AE3-C83C-A5A0-F430D0637620}"/>
          </ac:spMkLst>
        </pc:spChg>
        <pc:picChg chg="add mod">
          <ac:chgData name="Chuong Nguyen Hong (VN)" userId="S::chuong.nguyenh2@homecredit.vn::eeb29848-4028-4170-9f41-e68a41263968" providerId="AD" clId="Web-{0AE00944-852F-3ECB-C47F-EA222D5CE3CD}" dt="2023-10-12T08:45:55.644" v="214" actId="1076"/>
          <ac:picMkLst>
            <pc:docMk/>
            <pc:sldMk cId="2680289299" sldId="346"/>
            <ac:picMk id="2" creationId="{844573D8-77AB-FC46-5BC7-F3AF8C981BCC}"/>
          </ac:picMkLst>
        </pc:picChg>
        <pc:picChg chg="add mod">
          <ac:chgData name="Chuong Nguyen Hong (VN)" userId="S::chuong.nguyenh2@homecredit.vn::eeb29848-4028-4170-9f41-e68a41263968" providerId="AD" clId="Web-{0AE00944-852F-3ECB-C47F-EA222D5CE3CD}" dt="2023-10-12T08:45:43.878" v="208" actId="14100"/>
          <ac:picMkLst>
            <pc:docMk/>
            <pc:sldMk cId="2680289299" sldId="346"/>
            <ac:picMk id="4" creationId="{3E56505A-0F0C-38AC-F08B-CB544BF42E89}"/>
          </ac:picMkLst>
        </pc:picChg>
        <pc:picChg chg="add mod">
          <ac:chgData name="Chuong Nguyen Hong (VN)" userId="S::chuong.nguyenh2@homecredit.vn::eeb29848-4028-4170-9f41-e68a41263968" providerId="AD" clId="Web-{0AE00944-852F-3ECB-C47F-EA222D5CE3CD}" dt="2023-10-12T08:45:54.394" v="213" actId="14100"/>
          <ac:picMkLst>
            <pc:docMk/>
            <pc:sldMk cId="2680289299" sldId="346"/>
            <ac:picMk id="5" creationId="{8E630E0C-647B-9855-E2F3-6D9F6B104D50}"/>
          </ac:picMkLst>
        </pc:picChg>
        <pc:picChg chg="del">
          <ac:chgData name="Chuong Nguyen Hong (VN)" userId="S::chuong.nguyenh2@homecredit.vn::eeb29848-4028-4170-9f41-e68a41263968" providerId="AD" clId="Web-{0AE00944-852F-3ECB-C47F-EA222D5CE3CD}" dt="2023-10-12T08:44:03.953" v="191"/>
          <ac:picMkLst>
            <pc:docMk/>
            <pc:sldMk cId="2680289299" sldId="346"/>
            <ac:picMk id="9" creationId="{2826E341-008F-BBAD-A688-2794D972ECF2}"/>
          </ac:picMkLst>
        </pc:picChg>
        <pc:picChg chg="del">
          <ac:chgData name="Chuong Nguyen Hong (VN)" userId="S::chuong.nguyenh2@homecredit.vn::eeb29848-4028-4170-9f41-e68a41263968" providerId="AD" clId="Web-{0AE00944-852F-3ECB-C47F-EA222D5CE3CD}" dt="2023-10-12T08:44:04.391" v="192"/>
          <ac:picMkLst>
            <pc:docMk/>
            <pc:sldMk cId="2680289299" sldId="346"/>
            <ac:picMk id="10" creationId="{B4BA398D-A86B-7B53-7782-7EEB12C4FB90}"/>
          </ac:picMkLst>
        </pc:picChg>
      </pc:sldChg>
      <pc:sldChg chg="addSp delSp modSp add ord replId modNotes">
        <pc:chgData name="Chuong Nguyen Hong (VN)" userId="S::chuong.nguyenh2@homecredit.vn::eeb29848-4028-4170-9f41-e68a41263968" providerId="AD" clId="Web-{0AE00944-852F-3ECB-C47F-EA222D5CE3CD}" dt="2023-10-13T08:45:39.935" v="1004" actId="14100"/>
        <pc:sldMkLst>
          <pc:docMk/>
          <pc:sldMk cId="316667925" sldId="347"/>
        </pc:sldMkLst>
        <pc:spChg chg="add mod">
          <ac:chgData name="Chuong Nguyen Hong (VN)" userId="S::chuong.nguyenh2@homecredit.vn::eeb29848-4028-4170-9f41-e68a41263968" providerId="AD" clId="Web-{0AE00944-852F-3ECB-C47F-EA222D5CE3CD}" dt="2023-10-12T10:03:38.054" v="517" actId="14100"/>
          <ac:spMkLst>
            <pc:docMk/>
            <pc:sldMk cId="316667925" sldId="347"/>
            <ac:spMk id="4" creationId="{A8EF71EC-AF61-883B-488E-DF6725E9F6CB}"/>
          </ac:spMkLst>
        </pc:spChg>
        <pc:spChg chg="add del mod">
          <ac:chgData name="Chuong Nguyen Hong (VN)" userId="S::chuong.nguyenh2@homecredit.vn::eeb29848-4028-4170-9f41-e68a41263968" providerId="AD" clId="Web-{0AE00944-852F-3ECB-C47F-EA222D5CE3CD}" dt="2023-10-12T09:42:27.184" v="393"/>
          <ac:spMkLst>
            <pc:docMk/>
            <pc:sldMk cId="316667925" sldId="347"/>
            <ac:spMk id="5" creationId="{85663834-9203-3714-E90F-48632E406FEB}"/>
          </ac:spMkLst>
        </pc:spChg>
        <pc:spChg chg="add del mod">
          <ac:chgData name="Chuong Nguyen Hong (VN)" userId="S::chuong.nguyenh2@homecredit.vn::eeb29848-4028-4170-9f41-e68a41263968" providerId="AD" clId="Web-{0AE00944-852F-3ECB-C47F-EA222D5CE3CD}" dt="2023-10-12T09:42:46.763" v="403"/>
          <ac:spMkLst>
            <pc:docMk/>
            <pc:sldMk cId="316667925" sldId="347"/>
            <ac:spMk id="6" creationId="{963FB406-A07C-5968-0F21-C9CA7344DC3B}"/>
          </ac:spMkLst>
        </pc:spChg>
        <pc:spChg chg="mod">
          <ac:chgData name="Chuong Nguyen Hong (VN)" userId="S::chuong.nguyenh2@homecredit.vn::eeb29848-4028-4170-9f41-e68a41263968" providerId="AD" clId="Web-{0AE00944-852F-3ECB-C47F-EA222D5CE3CD}" dt="2023-10-13T08:45:39.935" v="1004" actId="14100"/>
          <ac:spMkLst>
            <pc:docMk/>
            <pc:sldMk cId="316667925" sldId="347"/>
            <ac:spMk id="7" creationId="{B7A4066A-5AE3-C83C-A5A0-F430D0637620}"/>
          </ac:spMkLst>
        </pc:spChg>
        <pc:spChg chg="add mod">
          <ac:chgData name="Chuong Nguyen Hong (VN)" userId="S::chuong.nguyenh2@homecredit.vn::eeb29848-4028-4170-9f41-e68a41263968" providerId="AD" clId="Web-{0AE00944-852F-3ECB-C47F-EA222D5CE3CD}" dt="2023-10-12T09:52:47.782" v="499" actId="1076"/>
          <ac:spMkLst>
            <pc:docMk/>
            <pc:sldMk cId="316667925" sldId="347"/>
            <ac:spMk id="18" creationId="{104B8763-FEC8-D1C3-BE6E-C70BCBB7FD8A}"/>
          </ac:spMkLst>
        </pc:spChg>
        <pc:spChg chg="add del">
          <ac:chgData name="Chuong Nguyen Hong (VN)" userId="S::chuong.nguyenh2@homecredit.vn::eeb29848-4028-4170-9f41-e68a41263968" providerId="AD" clId="Web-{0AE00944-852F-3ECB-C47F-EA222D5CE3CD}" dt="2023-10-12T09:52:27.547" v="491"/>
          <ac:spMkLst>
            <pc:docMk/>
            <pc:sldMk cId="316667925" sldId="347"/>
            <ac:spMk id="20" creationId="{5139E337-5874-C8EA-FC75-AEDF107F2CD4}"/>
          </ac:spMkLst>
        </pc:spChg>
        <pc:spChg chg="add mod">
          <ac:chgData name="Chuong Nguyen Hong (VN)" userId="S::chuong.nguyenh2@homecredit.vn::eeb29848-4028-4170-9f41-e68a41263968" providerId="AD" clId="Web-{0AE00944-852F-3ECB-C47F-EA222D5CE3CD}" dt="2023-10-12T09:52:40.173" v="495" actId="20577"/>
          <ac:spMkLst>
            <pc:docMk/>
            <pc:sldMk cId="316667925" sldId="347"/>
            <ac:spMk id="21" creationId="{C6D56D88-A538-F5EC-29F3-7E1CBFE42924}"/>
          </ac:spMkLst>
        </pc:spChg>
        <pc:grpChg chg="add mod">
          <ac:chgData name="Chuong Nguyen Hong (VN)" userId="S::chuong.nguyenh2@homecredit.vn::eeb29848-4028-4170-9f41-e68a41263968" providerId="AD" clId="Web-{0AE00944-852F-3ECB-C47F-EA222D5CE3CD}" dt="2023-10-12T09:53:04.517" v="505" actId="1076"/>
          <ac:grpSpMkLst>
            <pc:docMk/>
            <pc:sldMk cId="316667925" sldId="347"/>
            <ac:grpSpMk id="22" creationId="{7BE76B91-7D91-57E7-E341-6F15362DD66B}"/>
          </ac:grpSpMkLst>
        </pc:grpChg>
        <pc:picChg chg="add del mod">
          <ac:chgData name="Chuong Nguyen Hong (VN)" userId="S::chuong.nguyenh2@homecredit.vn::eeb29848-4028-4170-9f41-e68a41263968" providerId="AD" clId="Web-{0AE00944-852F-3ECB-C47F-EA222D5CE3CD}" dt="2023-10-12T09:45:37.112" v="427"/>
          <ac:picMkLst>
            <pc:docMk/>
            <pc:sldMk cId="316667925" sldId="347"/>
            <ac:picMk id="8" creationId="{205B2D40-DC42-2068-6EAD-997F9DEF8D6D}"/>
          </ac:picMkLst>
        </pc:picChg>
        <pc:picChg chg="del">
          <ac:chgData name="Chuong Nguyen Hong (VN)" userId="S::chuong.nguyenh2@homecredit.vn::eeb29848-4028-4170-9f41-e68a41263968" providerId="AD" clId="Web-{0AE00944-852F-3ECB-C47F-EA222D5CE3CD}" dt="2023-10-12T09:39:56.101" v="232"/>
          <ac:picMkLst>
            <pc:docMk/>
            <pc:sldMk cId="316667925" sldId="347"/>
            <ac:picMk id="9" creationId="{2826E341-008F-BBAD-A688-2794D972ECF2}"/>
          </ac:picMkLst>
        </pc:picChg>
        <pc:picChg chg="del">
          <ac:chgData name="Chuong Nguyen Hong (VN)" userId="S::chuong.nguyenh2@homecredit.vn::eeb29848-4028-4170-9f41-e68a41263968" providerId="AD" clId="Web-{0AE00944-852F-3ECB-C47F-EA222D5CE3CD}" dt="2023-10-12T09:39:56.101" v="231"/>
          <ac:picMkLst>
            <pc:docMk/>
            <pc:sldMk cId="316667925" sldId="347"/>
            <ac:picMk id="10" creationId="{B4BA398D-A86B-7B53-7782-7EEB12C4FB90}"/>
          </ac:picMkLst>
        </pc:picChg>
        <pc:picChg chg="add del mod">
          <ac:chgData name="Chuong Nguyen Hong (VN)" userId="S::chuong.nguyenh2@homecredit.vn::eeb29848-4028-4170-9f41-e68a41263968" providerId="AD" clId="Web-{0AE00944-852F-3ECB-C47F-EA222D5CE3CD}" dt="2023-10-12T09:45:37.112" v="426"/>
          <ac:picMkLst>
            <pc:docMk/>
            <pc:sldMk cId="316667925" sldId="347"/>
            <ac:picMk id="11" creationId="{01301B40-B5C3-B589-010D-360305BCD8F4}"/>
          </ac:picMkLst>
        </pc:picChg>
        <pc:picChg chg="add del mod">
          <ac:chgData name="Chuong Nguyen Hong (VN)" userId="S::chuong.nguyenh2@homecredit.vn::eeb29848-4028-4170-9f41-e68a41263968" providerId="AD" clId="Web-{0AE00944-852F-3ECB-C47F-EA222D5CE3CD}" dt="2023-10-12T09:50:36.419" v="452"/>
          <ac:picMkLst>
            <pc:docMk/>
            <pc:sldMk cId="316667925" sldId="347"/>
            <ac:picMk id="12" creationId="{337AE39D-B00E-A282-E1DC-E461A108F612}"/>
          </ac:picMkLst>
        </pc:picChg>
        <pc:picChg chg="add del mod">
          <ac:chgData name="Chuong Nguyen Hong (VN)" userId="S::chuong.nguyenh2@homecredit.vn::eeb29848-4028-4170-9f41-e68a41263968" providerId="AD" clId="Web-{0AE00944-852F-3ECB-C47F-EA222D5CE3CD}" dt="2023-10-12T09:47:47.148" v="442"/>
          <ac:picMkLst>
            <pc:docMk/>
            <pc:sldMk cId="316667925" sldId="347"/>
            <ac:picMk id="13" creationId="{0F65030F-2EA8-D6DD-C77D-382F97B1A82C}"/>
          </ac:picMkLst>
        </pc:picChg>
        <pc:picChg chg="add del mod">
          <ac:chgData name="Chuong Nguyen Hong (VN)" userId="S::chuong.nguyenh2@homecredit.vn::eeb29848-4028-4170-9f41-e68a41263968" providerId="AD" clId="Web-{0AE00944-852F-3ECB-C47F-EA222D5CE3CD}" dt="2023-10-12T09:48:40.009" v="451"/>
          <ac:picMkLst>
            <pc:docMk/>
            <pc:sldMk cId="316667925" sldId="347"/>
            <ac:picMk id="14" creationId="{46D286E6-6734-76AF-C65C-45C2D33E9A91}"/>
          </ac:picMkLst>
        </pc:picChg>
        <pc:picChg chg="add mod">
          <ac:chgData name="Chuong Nguyen Hong (VN)" userId="S::chuong.nguyenh2@homecredit.vn::eeb29848-4028-4170-9f41-e68a41263968" providerId="AD" clId="Web-{0AE00944-852F-3ECB-C47F-EA222D5CE3CD}" dt="2023-10-12T09:52:47.782" v="501" actId="1076"/>
          <ac:picMkLst>
            <pc:docMk/>
            <pc:sldMk cId="316667925" sldId="347"/>
            <ac:picMk id="15" creationId="{D595BF31-27AE-D535-C283-FF1179EADE4D}"/>
          </ac:picMkLst>
        </pc:picChg>
        <pc:picChg chg="add mod">
          <ac:chgData name="Chuong Nguyen Hong (VN)" userId="S::chuong.nguyenh2@homecredit.vn::eeb29848-4028-4170-9f41-e68a41263968" providerId="AD" clId="Web-{0AE00944-852F-3ECB-C47F-EA222D5CE3CD}" dt="2023-10-12T09:52:56.533" v="504" actId="1076"/>
          <ac:picMkLst>
            <pc:docMk/>
            <pc:sldMk cId="316667925" sldId="347"/>
            <ac:picMk id="16" creationId="{823BD405-D762-2392-E62B-D352D3EA1516}"/>
          </ac:picMkLst>
        </pc:picChg>
        <pc:picChg chg="add mod">
          <ac:chgData name="Chuong Nguyen Hong (VN)" userId="S::chuong.nguyenh2@homecredit.vn::eeb29848-4028-4170-9f41-e68a41263968" providerId="AD" clId="Web-{0AE00944-852F-3ECB-C47F-EA222D5CE3CD}" dt="2023-10-12T10:03:51.320" v="522" actId="1076"/>
          <ac:picMkLst>
            <pc:docMk/>
            <pc:sldMk cId="316667925" sldId="347"/>
            <ac:picMk id="23" creationId="{ADEC9B98-106D-8779-E748-3E9BA21B10A5}"/>
          </ac:picMkLst>
        </pc:picChg>
      </pc:sldChg>
      <pc:sldChg chg="addSp delSp modSp add replId modNotes">
        <pc:chgData name="Chuong Nguyen Hong (VN)" userId="S::chuong.nguyenh2@homecredit.vn::eeb29848-4028-4170-9f41-e68a41263968" providerId="AD" clId="Web-{0AE00944-852F-3ECB-C47F-EA222D5CE3CD}" dt="2023-10-13T02:40:46.399" v="767"/>
        <pc:sldMkLst>
          <pc:docMk/>
          <pc:sldMk cId="3889428743" sldId="348"/>
        </pc:sldMkLst>
        <pc:spChg chg="add del mod">
          <ac:chgData name="Chuong Nguyen Hong (VN)" userId="S::chuong.nguyenh2@homecredit.vn::eeb29848-4028-4170-9f41-e68a41263968" providerId="AD" clId="Web-{0AE00944-852F-3ECB-C47F-EA222D5CE3CD}" dt="2023-10-13T02:35:33.172" v="721"/>
          <ac:spMkLst>
            <pc:docMk/>
            <pc:sldMk cId="3889428743" sldId="348"/>
            <ac:spMk id="2" creationId="{20DF171C-BC66-29B8-BC5A-624593D53C12}"/>
          </ac:spMkLst>
        </pc:spChg>
        <pc:spChg chg="mod">
          <ac:chgData name="Chuong Nguyen Hong (VN)" userId="S::chuong.nguyenh2@homecredit.vn::eeb29848-4028-4170-9f41-e68a41263968" providerId="AD" clId="Web-{0AE00944-852F-3ECB-C47F-EA222D5CE3CD}" dt="2023-10-13T02:40:39.727" v="766" actId="1076"/>
          <ac:spMkLst>
            <pc:docMk/>
            <pc:sldMk cId="3889428743" sldId="348"/>
            <ac:spMk id="4" creationId="{A8EF71EC-AF61-883B-488E-DF6725E9F6CB}"/>
          </ac:spMkLst>
        </pc:spChg>
        <pc:spChg chg="mod">
          <ac:chgData name="Chuong Nguyen Hong (VN)" userId="S::chuong.nguyenh2@homecredit.vn::eeb29848-4028-4170-9f41-e68a41263968" providerId="AD" clId="Web-{0AE00944-852F-3ECB-C47F-EA222D5CE3CD}" dt="2023-10-13T02:35:29.453" v="716" actId="20577"/>
          <ac:spMkLst>
            <pc:docMk/>
            <pc:sldMk cId="3889428743" sldId="348"/>
            <ac:spMk id="7" creationId="{B7A4066A-5AE3-C83C-A5A0-F430D0637620}"/>
          </ac:spMkLst>
        </pc:spChg>
        <pc:grpChg chg="del">
          <ac:chgData name="Chuong Nguyen Hong (VN)" userId="S::chuong.nguyenh2@homecredit.vn::eeb29848-4028-4170-9f41-e68a41263968" providerId="AD" clId="Web-{0AE00944-852F-3ECB-C47F-EA222D5CE3CD}" dt="2023-10-13T02:33:35.262" v="706"/>
          <ac:grpSpMkLst>
            <pc:docMk/>
            <pc:sldMk cId="3889428743" sldId="348"/>
            <ac:grpSpMk id="22" creationId="{7BE76B91-7D91-57E7-E341-6F15362DD66B}"/>
          </ac:grpSpMkLst>
        </pc:grpChg>
        <pc:picChg chg="add mod">
          <ac:chgData name="Chuong Nguyen Hong (VN)" userId="S::chuong.nguyenh2@homecredit.vn::eeb29848-4028-4170-9f41-e68a41263968" providerId="AD" clId="Web-{0AE00944-852F-3ECB-C47F-EA222D5CE3CD}" dt="2023-10-13T02:40:36.258" v="765" actId="14100"/>
          <ac:picMkLst>
            <pc:docMk/>
            <pc:sldMk cId="3889428743" sldId="348"/>
            <ac:picMk id="5" creationId="{C72D756A-BAF1-0708-BA8D-DBBE01E6176B}"/>
          </ac:picMkLst>
        </pc:picChg>
        <pc:picChg chg="del">
          <ac:chgData name="Chuong Nguyen Hong (VN)" userId="S::chuong.nguyenh2@homecredit.vn::eeb29848-4028-4170-9f41-e68a41263968" providerId="AD" clId="Web-{0AE00944-852F-3ECB-C47F-EA222D5CE3CD}" dt="2023-10-13T02:33:34.152" v="705"/>
          <ac:picMkLst>
            <pc:docMk/>
            <pc:sldMk cId="3889428743" sldId="348"/>
            <ac:picMk id="16" creationId="{823BD405-D762-2392-E62B-D352D3EA1516}"/>
          </ac:picMkLst>
        </pc:picChg>
        <pc:picChg chg="del">
          <ac:chgData name="Chuong Nguyen Hong (VN)" userId="S::chuong.nguyenh2@homecredit.vn::eeb29848-4028-4170-9f41-e68a41263968" providerId="AD" clId="Web-{0AE00944-852F-3ECB-C47F-EA222D5CE3CD}" dt="2023-10-13T02:33:36.215" v="707"/>
          <ac:picMkLst>
            <pc:docMk/>
            <pc:sldMk cId="3889428743" sldId="348"/>
            <ac:picMk id="23" creationId="{ADEC9B98-106D-8779-E748-3E9BA21B10A5}"/>
          </ac:picMkLst>
        </pc:picChg>
      </pc:sldChg>
      <pc:sldChg chg="add del">
        <pc:chgData name="Chuong Nguyen Hong (VN)" userId="S::chuong.nguyenh2@homecredit.vn::eeb29848-4028-4170-9f41-e68a41263968" providerId="AD" clId="Web-{0AE00944-852F-3ECB-C47F-EA222D5CE3CD}" dt="2023-10-13T03:57:05.574" v="784"/>
        <pc:sldMkLst>
          <pc:docMk/>
          <pc:sldMk cId="3665831290" sldId="349"/>
        </pc:sldMkLst>
      </pc:sldChg>
      <pc:sldChg chg="modSp add">
        <pc:chgData name="Chuong Nguyen Hong (VN)" userId="S::chuong.nguyenh2@homecredit.vn::eeb29848-4028-4170-9f41-e68a41263968" providerId="AD" clId="Web-{0AE00944-852F-3ECB-C47F-EA222D5CE3CD}" dt="2023-10-13T08:45:15.434" v="998" actId="20577"/>
        <pc:sldMkLst>
          <pc:docMk/>
          <pc:sldMk cId="2628733752" sldId="350"/>
        </pc:sldMkLst>
        <pc:spChg chg="mod">
          <ac:chgData name="Chuong Nguyen Hong (VN)" userId="S::chuong.nguyenh2@homecredit.vn::eeb29848-4028-4170-9f41-e68a41263968" providerId="AD" clId="Web-{0AE00944-852F-3ECB-C47F-EA222D5CE3CD}" dt="2023-10-13T08:45:15.434" v="998" actId="20577"/>
          <ac:spMkLst>
            <pc:docMk/>
            <pc:sldMk cId="2628733752" sldId="350"/>
            <ac:spMk id="7" creationId="{B7A4066A-5AE3-C83C-A5A0-F430D0637620}"/>
          </ac:spMkLst>
        </pc:spChg>
        <pc:spChg chg="mod">
          <ac:chgData name="Chuong Nguyen Hong (VN)" userId="S::chuong.nguyenh2@homecredit.vn::eeb29848-4028-4170-9f41-e68a41263968" providerId="AD" clId="Web-{0AE00944-852F-3ECB-C47F-EA222D5CE3CD}" dt="2023-10-13T03:58:23.421" v="786" actId="1076"/>
          <ac:spMkLst>
            <pc:docMk/>
            <pc:sldMk cId="2628733752" sldId="350"/>
            <ac:spMk id="9" creationId="{82012864-5997-EABE-4997-90B6840B848A}"/>
          </ac:spMkLst>
        </pc:spChg>
        <pc:picChg chg="mod">
          <ac:chgData name="Chuong Nguyen Hong (VN)" userId="S::chuong.nguyenh2@homecredit.vn::eeb29848-4028-4170-9f41-e68a41263968" providerId="AD" clId="Web-{0AE00944-852F-3ECB-C47F-EA222D5CE3CD}" dt="2023-10-13T03:58:36.859" v="789" actId="1076"/>
          <ac:picMkLst>
            <pc:docMk/>
            <pc:sldMk cId="2628733752" sldId="350"/>
            <ac:picMk id="2" creationId="{ABADFD21-0CDC-298F-F8E4-54964013333F}"/>
          </ac:picMkLst>
        </pc:picChg>
        <pc:picChg chg="mod">
          <ac:chgData name="Chuong Nguyen Hong (VN)" userId="S::chuong.nguyenh2@homecredit.vn::eeb29848-4028-4170-9f41-e68a41263968" providerId="AD" clId="Web-{0AE00944-852F-3ECB-C47F-EA222D5CE3CD}" dt="2023-10-13T03:58:23.452" v="787" actId="1076"/>
          <ac:picMkLst>
            <pc:docMk/>
            <pc:sldMk cId="2628733752" sldId="350"/>
            <ac:picMk id="14" creationId="{3B5D4736-1411-7C0A-B0E9-3E3A6A5038C6}"/>
          </ac:picMkLst>
        </pc:picChg>
      </pc:sldChg>
      <pc:sldChg chg="add">
        <pc:chgData name="Chuong Nguyen Hong (VN)" userId="S::chuong.nguyenh2@homecredit.vn::eeb29848-4028-4170-9f41-e68a41263968" providerId="AD" clId="Web-{0AE00944-852F-3ECB-C47F-EA222D5CE3CD}" dt="2023-10-13T04:23:07.988" v="794"/>
        <pc:sldMkLst>
          <pc:docMk/>
          <pc:sldMk cId="2052239814" sldId="351"/>
        </pc:sldMkLst>
      </pc:sldChg>
      <pc:sldChg chg="add">
        <pc:chgData name="Chuong Nguyen Hong (VN)" userId="S::chuong.nguyenh2@homecredit.vn::eeb29848-4028-4170-9f41-e68a41263968" providerId="AD" clId="Web-{0AE00944-852F-3ECB-C47F-EA222D5CE3CD}" dt="2023-10-13T07:33:10.026" v="802"/>
        <pc:sldMkLst>
          <pc:docMk/>
          <pc:sldMk cId="3997603215" sldId="352"/>
        </pc:sldMkLst>
      </pc:sldChg>
      <pc:sldChg chg="add">
        <pc:chgData name="Chuong Nguyen Hong (VN)" userId="S::chuong.nguyenh2@homecredit.vn::eeb29848-4028-4170-9f41-e68a41263968" providerId="AD" clId="Web-{0AE00944-852F-3ECB-C47F-EA222D5CE3CD}" dt="2023-10-13T07:33:10.135" v="803"/>
        <pc:sldMkLst>
          <pc:docMk/>
          <pc:sldMk cId="2761047310" sldId="353"/>
        </pc:sldMkLst>
      </pc:sldChg>
      <pc:sldChg chg="add">
        <pc:chgData name="Chuong Nguyen Hong (VN)" userId="S::chuong.nguyenh2@homecredit.vn::eeb29848-4028-4170-9f41-e68a41263968" providerId="AD" clId="Web-{0AE00944-852F-3ECB-C47F-EA222D5CE3CD}" dt="2023-10-13T07:33:10.323" v="804"/>
        <pc:sldMkLst>
          <pc:docMk/>
          <pc:sldMk cId="648107624" sldId="354"/>
        </pc:sldMkLst>
      </pc:sldChg>
      <pc:sldChg chg="addSp delSp modSp add">
        <pc:chgData name="Chuong Nguyen Hong (VN)" userId="S::chuong.nguyenh2@homecredit.vn::eeb29848-4028-4170-9f41-e68a41263968" providerId="AD" clId="Web-{0AE00944-852F-3ECB-C47F-EA222D5CE3CD}" dt="2023-10-13T08:23:12.539" v="894" actId="14100"/>
        <pc:sldMkLst>
          <pc:docMk/>
          <pc:sldMk cId="1558439149" sldId="355"/>
        </pc:sldMkLst>
        <pc:spChg chg="mod">
          <ac:chgData name="Chuong Nguyen Hong (VN)" userId="S::chuong.nguyenh2@homecredit.vn::eeb29848-4028-4170-9f41-e68a41263968" providerId="AD" clId="Web-{0AE00944-852F-3ECB-C47F-EA222D5CE3CD}" dt="2023-10-13T08:20:57.489" v="821"/>
          <ac:spMkLst>
            <pc:docMk/>
            <pc:sldMk cId="1558439149" sldId="355"/>
            <ac:spMk id="2" creationId="{00000000-0000-0000-0000-000000000000}"/>
          </ac:spMkLst>
        </pc:spChg>
        <pc:spChg chg="del">
          <ac:chgData name="Chuong Nguyen Hong (VN)" userId="S::chuong.nguyenh2@homecredit.vn::eeb29848-4028-4170-9f41-e68a41263968" providerId="AD" clId="Web-{0AE00944-852F-3ECB-C47F-EA222D5CE3CD}" dt="2023-10-13T08:20:58.957" v="822"/>
          <ac:spMkLst>
            <pc:docMk/>
            <pc:sldMk cId="1558439149" sldId="355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0AE00944-852F-3ECB-C47F-EA222D5CE3CD}" dt="2023-10-13T08:21:09.489" v="823"/>
          <ac:spMkLst>
            <pc:docMk/>
            <pc:sldMk cId="1558439149" sldId="355"/>
            <ac:spMk id="6" creationId="{0EA5BFFC-B603-D469-FCB7-944CB372CD96}"/>
          </ac:spMkLst>
        </pc:spChg>
        <pc:spChg chg="add mod">
          <ac:chgData name="Chuong Nguyen Hong (VN)" userId="S::chuong.nguyenh2@homecredit.vn::eeb29848-4028-4170-9f41-e68a41263968" providerId="AD" clId="Web-{0AE00944-852F-3ECB-C47F-EA222D5CE3CD}" dt="2023-10-13T08:22:31.851" v="882" actId="14100"/>
          <ac:spMkLst>
            <pc:docMk/>
            <pc:sldMk cId="1558439149" sldId="355"/>
            <ac:spMk id="9" creationId="{85758E94-0F35-1D41-5669-8F8BA252DF7B}"/>
          </ac:spMkLst>
        </pc:spChg>
        <pc:picChg chg="add mod">
          <ac:chgData name="Chuong Nguyen Hong (VN)" userId="S::chuong.nguyenh2@homecredit.vn::eeb29848-4028-4170-9f41-e68a41263968" providerId="AD" clId="Web-{0AE00944-852F-3ECB-C47F-EA222D5CE3CD}" dt="2023-10-13T08:23:09.445" v="893" actId="1076"/>
          <ac:picMkLst>
            <pc:docMk/>
            <pc:sldMk cId="1558439149" sldId="355"/>
            <ac:picMk id="7" creationId="{4DA1E737-E322-998B-43E3-12F8AD470FF8}"/>
          </ac:picMkLst>
        </pc:picChg>
        <pc:picChg chg="add mod">
          <ac:chgData name="Chuong Nguyen Hong (VN)" userId="S::chuong.nguyenh2@homecredit.vn::eeb29848-4028-4170-9f41-e68a41263968" providerId="AD" clId="Web-{0AE00944-852F-3ECB-C47F-EA222D5CE3CD}" dt="2023-10-13T08:23:12.539" v="894" actId="14100"/>
          <ac:picMkLst>
            <pc:docMk/>
            <pc:sldMk cId="1558439149" sldId="355"/>
            <ac:picMk id="10" creationId="{D2EC8BDF-A011-6285-1E6C-391DBCBFE7ED}"/>
          </ac:picMkLst>
        </pc:picChg>
      </pc:sldChg>
      <pc:sldChg chg="modSp add">
        <pc:chgData name="Chuong Nguyen Hong (VN)" userId="S::chuong.nguyenh2@homecredit.vn::eeb29848-4028-4170-9f41-e68a41263968" providerId="AD" clId="Web-{0AE00944-852F-3ECB-C47F-EA222D5CE3CD}" dt="2023-10-13T08:45:06.934" v="993" actId="20577"/>
        <pc:sldMkLst>
          <pc:docMk/>
          <pc:sldMk cId="2122441385" sldId="356"/>
        </pc:sldMkLst>
        <pc:spChg chg="mod">
          <ac:chgData name="Chuong Nguyen Hong (VN)" userId="S::chuong.nguyenh2@homecredit.vn::eeb29848-4028-4170-9f41-e68a41263968" providerId="AD" clId="Web-{0AE00944-852F-3ECB-C47F-EA222D5CE3CD}" dt="2023-10-13T08:45:06.934" v="993" actId="20577"/>
          <ac:spMkLst>
            <pc:docMk/>
            <pc:sldMk cId="2122441385" sldId="356"/>
            <ac:spMk id="7" creationId="{B7A4066A-5AE3-C83C-A5A0-F430D0637620}"/>
          </ac:spMkLst>
        </pc:spChg>
      </pc:sldChg>
      <pc:sldChg chg="add replId">
        <pc:chgData name="Chuong Nguyen Hong (VN)" userId="S::chuong.nguyenh2@homecredit.vn::eeb29848-4028-4170-9f41-e68a41263968" providerId="AD" clId="Web-{0AE00944-852F-3ECB-C47F-EA222D5CE3CD}" dt="2023-10-13T08:20:37.941" v="807"/>
        <pc:sldMkLst>
          <pc:docMk/>
          <pc:sldMk cId="3131209425" sldId="357"/>
        </pc:sldMkLst>
      </pc:sldChg>
      <pc:sldChg chg="addSp delSp modSp add replId modNotes">
        <pc:chgData name="Chuong Nguyen Hong (VN)" userId="S::chuong.nguyenh2@homecredit.vn::eeb29848-4028-4170-9f41-e68a41263968" providerId="AD" clId="Web-{0AE00944-852F-3ECB-C47F-EA222D5CE3CD}" dt="2023-10-13T08:28:20.282" v="974" actId="1076"/>
        <pc:sldMkLst>
          <pc:docMk/>
          <pc:sldMk cId="3057813659" sldId="358"/>
        </pc:sldMkLst>
        <pc:spChg chg="mod">
          <ac:chgData name="Chuong Nguyen Hong (VN)" userId="S::chuong.nguyenh2@homecredit.vn::eeb29848-4028-4170-9f41-e68a41263968" providerId="AD" clId="Web-{0AE00944-852F-3ECB-C47F-EA222D5CE3CD}" dt="2023-10-13T08:25:28.465" v="911" actId="14100"/>
          <ac:spMkLst>
            <pc:docMk/>
            <pc:sldMk cId="3057813659" sldId="358"/>
            <ac:spMk id="3" creationId="{00000000-0000-0000-0000-000000000000}"/>
          </ac:spMkLst>
        </pc:spChg>
        <pc:spChg chg="del">
          <ac:chgData name="Chuong Nguyen Hong (VN)" userId="S::chuong.nguyenh2@homecredit.vn::eeb29848-4028-4170-9f41-e68a41263968" providerId="AD" clId="Web-{0AE00944-852F-3ECB-C47F-EA222D5CE3CD}" dt="2023-10-13T08:24:38.541" v="899"/>
          <ac:spMkLst>
            <pc:docMk/>
            <pc:sldMk cId="3057813659" sldId="358"/>
            <ac:spMk id="6" creationId="{74F85639-9BD7-356B-170D-2136A2B31EA8}"/>
          </ac:spMkLst>
        </pc:spChg>
        <pc:picChg chg="del">
          <ac:chgData name="Chuong Nguyen Hong (VN)" userId="S::chuong.nguyenh2@homecredit.vn::eeb29848-4028-4170-9f41-e68a41263968" providerId="AD" clId="Web-{0AE00944-852F-3ECB-C47F-EA222D5CE3CD}" dt="2023-10-13T08:24:36.854" v="898"/>
          <ac:picMkLst>
            <pc:docMk/>
            <pc:sldMk cId="3057813659" sldId="358"/>
            <ac:picMk id="4" creationId="{290AD552-EA92-582C-82A6-A17E3DD6D658}"/>
          </ac:picMkLst>
        </pc:picChg>
        <pc:picChg chg="add mod">
          <ac:chgData name="Chuong Nguyen Hong (VN)" userId="S::chuong.nguyenh2@homecredit.vn::eeb29848-4028-4170-9f41-e68a41263968" providerId="AD" clId="Web-{0AE00944-852F-3ECB-C47F-EA222D5CE3CD}" dt="2023-10-13T08:28:20.282" v="974" actId="1076"/>
          <ac:picMkLst>
            <pc:docMk/>
            <pc:sldMk cId="3057813659" sldId="358"/>
            <ac:picMk id="5" creationId="{4AB81865-31A8-DBD7-3EF7-F7C69080009B}"/>
          </ac:picMkLst>
        </pc:picChg>
      </pc:sldChg>
      <pc:sldChg chg="addSp delSp modSp add replId">
        <pc:chgData name="Chuong Nguyen Hong (VN)" userId="S::chuong.nguyenh2@homecredit.vn::eeb29848-4028-4170-9f41-e68a41263968" providerId="AD" clId="Web-{0AE00944-852F-3ECB-C47F-EA222D5CE3CD}" dt="2023-10-13T08:28:26.016" v="975" actId="14100"/>
        <pc:sldMkLst>
          <pc:docMk/>
          <pc:sldMk cId="4012149516" sldId="359"/>
        </pc:sldMkLst>
        <pc:spChg chg="del mod">
          <ac:chgData name="Chuong Nguyen Hong (VN)" userId="S::chuong.nguyenh2@homecredit.vn::eeb29848-4028-4170-9f41-e68a41263968" providerId="AD" clId="Web-{0AE00944-852F-3ECB-C47F-EA222D5CE3CD}" dt="2023-10-13T08:26:46.482" v="942"/>
          <ac:spMkLst>
            <pc:docMk/>
            <pc:sldMk cId="4012149516" sldId="359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0AE00944-852F-3ECB-C47F-EA222D5CE3CD}" dt="2023-10-13T08:27:28.077" v="966" actId="1076"/>
          <ac:spMkLst>
            <pc:docMk/>
            <pc:sldMk cId="4012149516" sldId="359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0AE00944-852F-3ECB-C47F-EA222D5CE3CD}" dt="2023-10-13T08:26:53.264" v="944"/>
          <ac:spMkLst>
            <pc:docMk/>
            <pc:sldMk cId="4012149516" sldId="359"/>
            <ac:spMk id="6" creationId="{7DB95C95-1D97-7D78-B90D-48FA09398125}"/>
          </ac:spMkLst>
        </pc:spChg>
        <pc:spChg chg="add mod">
          <ac:chgData name="Chuong Nguyen Hong (VN)" userId="S::chuong.nguyenh2@homecredit.vn::eeb29848-4028-4170-9f41-e68a41263968" providerId="AD" clId="Web-{0AE00944-852F-3ECB-C47F-EA222D5CE3CD}" dt="2023-10-13T08:27:25.780" v="965" actId="14100"/>
          <ac:spMkLst>
            <pc:docMk/>
            <pc:sldMk cId="4012149516" sldId="359"/>
            <ac:spMk id="9" creationId="{817C96ED-21F9-B890-F267-8A6F081EAE25}"/>
          </ac:spMkLst>
        </pc:spChg>
        <pc:picChg chg="del mod">
          <ac:chgData name="Chuong Nguyen Hong (VN)" userId="S::chuong.nguyenh2@homecredit.vn::eeb29848-4028-4170-9f41-e68a41263968" providerId="AD" clId="Web-{0AE00944-852F-3ECB-C47F-EA222D5CE3CD}" dt="2023-10-13T08:28:06.735" v="969"/>
          <ac:picMkLst>
            <pc:docMk/>
            <pc:sldMk cId="4012149516" sldId="359"/>
            <ac:picMk id="5" creationId="{4AB81865-31A8-DBD7-3EF7-F7C69080009B}"/>
          </ac:picMkLst>
        </pc:picChg>
        <pc:picChg chg="add mod">
          <ac:chgData name="Chuong Nguyen Hong (VN)" userId="S::chuong.nguyenh2@homecredit.vn::eeb29848-4028-4170-9f41-e68a41263968" providerId="AD" clId="Web-{0AE00944-852F-3ECB-C47F-EA222D5CE3CD}" dt="2023-10-13T08:28:26.016" v="975" actId="14100"/>
          <ac:picMkLst>
            <pc:docMk/>
            <pc:sldMk cId="4012149516" sldId="359"/>
            <ac:picMk id="10" creationId="{CAAE9FD2-D232-DF06-64A5-535F5CD96A06}"/>
          </ac:picMkLst>
        </pc:picChg>
      </pc:sldChg>
      <pc:sldChg chg="add">
        <pc:chgData name="Chuong Nguyen Hong (VN)" userId="S::chuong.nguyenh2@homecredit.vn::eeb29848-4028-4170-9f41-e68a41263968" providerId="AD" clId="Web-{0AE00944-852F-3ECB-C47F-EA222D5CE3CD}" dt="2023-10-15T14:59:48.559" v="1005"/>
        <pc:sldMkLst>
          <pc:docMk/>
          <pc:sldMk cId="254696098" sldId="360"/>
        </pc:sldMkLst>
      </pc:sldChg>
    </pc:docChg>
  </pc:docChgLst>
  <pc:docChgLst>
    <pc:chgData name="Chuong Nguyen Hong (VN)" userId="S::chuong.nguyenh2@homecredit.vn::eeb29848-4028-4170-9f41-e68a41263968" providerId="AD" clId="Web-{926078A6-2B7B-35B0-55D0-A826AFFFF225}"/>
    <pc:docChg chg="addSld delSld modSld sldOrd">
      <pc:chgData name="Chuong Nguyen Hong (VN)" userId="S::chuong.nguyenh2@homecredit.vn::eeb29848-4028-4170-9f41-e68a41263968" providerId="AD" clId="Web-{926078A6-2B7B-35B0-55D0-A826AFFFF225}" dt="2023-10-27T08:47:44.550" v="224"/>
      <pc:docMkLst>
        <pc:docMk/>
      </pc:docMkLst>
      <pc:sldChg chg="ord">
        <pc:chgData name="Chuong Nguyen Hong (VN)" userId="S::chuong.nguyenh2@homecredit.vn::eeb29848-4028-4170-9f41-e68a41263968" providerId="AD" clId="Web-{926078A6-2B7B-35B0-55D0-A826AFFFF225}" dt="2023-10-26T05:29:03.624" v="0"/>
        <pc:sldMkLst>
          <pc:docMk/>
          <pc:sldMk cId="1992839031" sldId="271"/>
        </pc:sldMkLst>
      </pc:sldChg>
      <pc:sldChg chg="modSp modNotes">
        <pc:chgData name="Chuong Nguyen Hong (VN)" userId="S::chuong.nguyenh2@homecredit.vn::eeb29848-4028-4170-9f41-e68a41263968" providerId="AD" clId="Web-{926078A6-2B7B-35B0-55D0-A826AFFFF225}" dt="2023-10-26T07:17:55.919" v="115"/>
        <pc:sldMkLst>
          <pc:docMk/>
          <pc:sldMk cId="1245443227" sldId="272"/>
        </pc:sldMkLst>
        <pc:spChg chg="mod">
          <ac:chgData name="Chuong Nguyen Hong (VN)" userId="S::chuong.nguyenh2@homecredit.vn::eeb29848-4028-4170-9f41-e68a41263968" providerId="AD" clId="Web-{926078A6-2B7B-35B0-55D0-A826AFFFF225}" dt="2023-10-26T07:13:29.208" v="101" actId="1076"/>
          <ac:spMkLst>
            <pc:docMk/>
            <pc:sldMk cId="1245443227" sldId="272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926078A6-2B7B-35B0-55D0-A826AFFFF225}" dt="2023-10-26T07:15:11.414" v="114" actId="14100"/>
          <ac:spMkLst>
            <pc:docMk/>
            <pc:sldMk cId="1245443227" sldId="272"/>
            <ac:spMk id="3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926078A6-2B7B-35B0-55D0-A826AFFFF225}" dt="2023-10-26T07:15:05.617" v="112" actId="1076"/>
          <ac:spMkLst>
            <pc:docMk/>
            <pc:sldMk cId="1245443227" sldId="272"/>
            <ac:spMk id="6" creationId="{BB82516F-D503-3341-6F7C-B808D562B9F0}"/>
          </ac:spMkLst>
        </pc:spChg>
        <pc:spChg chg="mod">
          <ac:chgData name="Chuong Nguyen Hong (VN)" userId="S::chuong.nguyenh2@homecredit.vn::eeb29848-4028-4170-9f41-e68a41263968" providerId="AD" clId="Web-{926078A6-2B7B-35B0-55D0-A826AFFFF225}" dt="2023-10-26T07:15:02.351" v="111" actId="1076"/>
          <ac:spMkLst>
            <pc:docMk/>
            <pc:sldMk cId="1245443227" sldId="272"/>
            <ac:spMk id="8" creationId="{5684C14A-8D4D-EDA3-CE2B-77AF4346DD42}"/>
          </ac:spMkLst>
        </pc:spChg>
      </pc:sldChg>
      <pc:sldChg chg="modNotes">
        <pc:chgData name="Chuong Nguyen Hong (VN)" userId="S::chuong.nguyenh2@homecredit.vn::eeb29848-4028-4170-9f41-e68a41263968" providerId="AD" clId="Web-{926078A6-2B7B-35B0-55D0-A826AFFFF225}" dt="2023-10-27T08:45:11.890" v="214"/>
        <pc:sldMkLst>
          <pc:docMk/>
          <pc:sldMk cId="1751748759" sldId="280"/>
        </pc:sldMkLst>
      </pc:sldChg>
      <pc:sldChg chg="addSp modSp">
        <pc:chgData name="Chuong Nguyen Hong (VN)" userId="S::chuong.nguyenh2@homecredit.vn::eeb29848-4028-4170-9f41-e68a41263968" providerId="AD" clId="Web-{926078A6-2B7B-35B0-55D0-A826AFFFF225}" dt="2023-10-27T06:53:55.502" v="125"/>
        <pc:sldMkLst>
          <pc:docMk/>
          <pc:sldMk cId="857284056" sldId="285"/>
        </pc:sldMkLst>
        <pc:picChg chg="mod">
          <ac:chgData name="Chuong Nguyen Hong (VN)" userId="S::chuong.nguyenh2@homecredit.vn::eeb29848-4028-4170-9f41-e68a41263968" providerId="AD" clId="Web-{926078A6-2B7B-35B0-55D0-A826AFFFF225}" dt="2023-10-27T06:53:21.423" v="123" actId="1076"/>
          <ac:picMkLst>
            <pc:docMk/>
            <pc:sldMk cId="857284056" sldId="285"/>
            <ac:picMk id="5" creationId="{41E9F4E3-65CA-FD85-F8E1-B08B2FCAC2A7}"/>
          </ac:picMkLst>
        </pc:picChg>
        <pc:picChg chg="mod">
          <ac:chgData name="Chuong Nguyen Hong (VN)" userId="S::chuong.nguyenh2@homecredit.vn::eeb29848-4028-4170-9f41-e68a41263968" providerId="AD" clId="Web-{926078A6-2B7B-35B0-55D0-A826AFFFF225}" dt="2023-10-27T06:53:18.626" v="121" actId="1076"/>
          <ac:picMkLst>
            <pc:docMk/>
            <pc:sldMk cId="857284056" sldId="285"/>
            <ac:picMk id="6" creationId="{BD4B45CC-93A0-9C19-76C1-E6A66693D84D}"/>
          </ac:picMkLst>
        </pc:picChg>
        <pc:picChg chg="mod">
          <ac:chgData name="Chuong Nguyen Hong (VN)" userId="S::chuong.nguyenh2@homecredit.vn::eeb29848-4028-4170-9f41-e68a41263968" providerId="AD" clId="Web-{926078A6-2B7B-35B0-55D0-A826AFFFF225}" dt="2023-10-27T06:53:19.891" v="122" actId="1076"/>
          <ac:picMkLst>
            <pc:docMk/>
            <pc:sldMk cId="857284056" sldId="285"/>
            <ac:picMk id="7" creationId="{A44D7707-C9F3-7DBA-D3C2-54C89251126F}"/>
          </ac:picMkLst>
        </pc:picChg>
        <pc:picChg chg="mod">
          <ac:chgData name="Chuong Nguyen Hong (VN)" userId="S::chuong.nguyenh2@homecredit.vn::eeb29848-4028-4170-9f41-e68a41263968" providerId="AD" clId="Web-{926078A6-2B7B-35B0-55D0-A826AFFFF225}" dt="2023-10-27T06:53:15.766" v="120" actId="1076"/>
          <ac:picMkLst>
            <pc:docMk/>
            <pc:sldMk cId="857284056" sldId="285"/>
            <ac:picMk id="8" creationId="{54A0A676-E951-00D5-BAD2-0360D7DEFE88}"/>
          </ac:picMkLst>
        </pc:picChg>
        <pc:cxnChg chg="add">
          <ac:chgData name="Chuong Nguyen Hong (VN)" userId="S::chuong.nguyenh2@homecredit.vn::eeb29848-4028-4170-9f41-e68a41263968" providerId="AD" clId="Web-{926078A6-2B7B-35B0-55D0-A826AFFFF225}" dt="2023-10-27T06:53:26.876" v="124"/>
          <ac:cxnSpMkLst>
            <pc:docMk/>
            <pc:sldMk cId="857284056" sldId="285"/>
            <ac:cxnSpMk id="9" creationId="{4B4B8DAA-A317-14E1-F941-7347EE2A4933}"/>
          </ac:cxnSpMkLst>
        </pc:cxnChg>
        <pc:cxnChg chg="add">
          <ac:chgData name="Chuong Nguyen Hong (VN)" userId="S::chuong.nguyenh2@homecredit.vn::eeb29848-4028-4170-9f41-e68a41263968" providerId="AD" clId="Web-{926078A6-2B7B-35B0-55D0-A826AFFFF225}" dt="2023-10-27T06:53:55.502" v="125"/>
          <ac:cxnSpMkLst>
            <pc:docMk/>
            <pc:sldMk cId="857284056" sldId="285"/>
            <ac:cxnSpMk id="11" creationId="{845B72ED-4CE4-83AC-0452-A2469749B957}"/>
          </ac:cxnSpMkLst>
        </pc:cxnChg>
      </pc:sldChg>
      <pc:sldChg chg="modSp modNotes">
        <pc:chgData name="Chuong Nguyen Hong (VN)" userId="S::chuong.nguyenh2@homecredit.vn::eeb29848-4028-4170-9f41-e68a41263968" providerId="AD" clId="Web-{926078A6-2B7B-35B0-55D0-A826AFFFF225}" dt="2023-10-27T08:47:44.550" v="224"/>
        <pc:sldMkLst>
          <pc:docMk/>
          <pc:sldMk cId="2872413632" sldId="294"/>
        </pc:sldMkLst>
        <pc:spChg chg="mod">
          <ac:chgData name="Chuong Nguyen Hong (VN)" userId="S::chuong.nguyenh2@homecredit.vn::eeb29848-4028-4170-9f41-e68a41263968" providerId="AD" clId="Web-{926078A6-2B7B-35B0-55D0-A826AFFFF225}" dt="2023-10-27T08:45:38.015" v="216" actId="20577"/>
          <ac:spMkLst>
            <pc:docMk/>
            <pc:sldMk cId="2872413632" sldId="294"/>
            <ac:spMk id="3" creationId="{00000000-0000-0000-0000-000000000000}"/>
          </ac:spMkLst>
        </pc:spChg>
      </pc:sldChg>
      <pc:sldChg chg="addSp modSp ord">
        <pc:chgData name="Chuong Nguyen Hong (VN)" userId="S::chuong.nguyenh2@homecredit.vn::eeb29848-4028-4170-9f41-e68a41263968" providerId="AD" clId="Web-{926078A6-2B7B-35B0-55D0-A826AFFFF225}" dt="2023-10-26T05:30:16.391" v="21" actId="1076"/>
        <pc:sldMkLst>
          <pc:docMk/>
          <pc:sldMk cId="2034223845" sldId="297"/>
        </pc:sldMkLst>
        <pc:spChg chg="add mod">
          <ac:chgData name="Chuong Nguyen Hong (VN)" userId="S::chuong.nguyenh2@homecredit.vn::eeb29848-4028-4170-9f41-e68a41263968" providerId="AD" clId="Web-{926078A6-2B7B-35B0-55D0-A826AFFFF225}" dt="2023-10-26T05:30:16.391" v="21" actId="1076"/>
          <ac:spMkLst>
            <pc:docMk/>
            <pc:sldMk cId="2034223845" sldId="297"/>
            <ac:spMk id="4" creationId="{DF59BC5D-26C9-03F5-F6C6-235212826327}"/>
          </ac:spMkLst>
        </pc:spChg>
        <pc:picChg chg="mod">
          <ac:chgData name="Chuong Nguyen Hong (VN)" userId="S::chuong.nguyenh2@homecredit.vn::eeb29848-4028-4170-9f41-e68a41263968" providerId="AD" clId="Web-{926078A6-2B7B-35B0-55D0-A826AFFFF225}" dt="2023-10-26T05:30:02.063" v="6" actId="1076"/>
          <ac:picMkLst>
            <pc:docMk/>
            <pc:sldMk cId="2034223845" sldId="297"/>
            <ac:picMk id="9" creationId="{2826E341-008F-BBAD-A688-2794D972ECF2}"/>
          </ac:picMkLst>
        </pc:picChg>
        <pc:picChg chg="mod">
          <ac:chgData name="Chuong Nguyen Hong (VN)" userId="S::chuong.nguyenh2@homecredit.vn::eeb29848-4028-4170-9f41-e68a41263968" providerId="AD" clId="Web-{926078A6-2B7B-35B0-55D0-A826AFFFF225}" dt="2023-10-26T05:29:35.031" v="3" actId="1076"/>
          <ac:picMkLst>
            <pc:docMk/>
            <pc:sldMk cId="2034223845" sldId="297"/>
            <ac:picMk id="10" creationId="{B4BA398D-A86B-7B53-7782-7EEB12C4FB90}"/>
          </ac:picMkLst>
        </pc:picChg>
      </pc:sldChg>
      <pc:sldChg chg="modSp">
        <pc:chgData name="Chuong Nguyen Hong (VN)" userId="S::chuong.nguyenh2@homecredit.vn::eeb29848-4028-4170-9f41-e68a41263968" providerId="AD" clId="Web-{926078A6-2B7B-35B0-55D0-A826AFFFF225}" dt="2023-10-27T07:07:05.459" v="126" actId="1076"/>
        <pc:sldMkLst>
          <pc:docMk/>
          <pc:sldMk cId="2912324635" sldId="302"/>
        </pc:sldMkLst>
        <pc:picChg chg="mod">
          <ac:chgData name="Chuong Nguyen Hong (VN)" userId="S::chuong.nguyenh2@homecredit.vn::eeb29848-4028-4170-9f41-e68a41263968" providerId="AD" clId="Web-{926078A6-2B7B-35B0-55D0-A826AFFFF225}" dt="2023-10-27T07:07:05.459" v="126" actId="1076"/>
          <ac:picMkLst>
            <pc:docMk/>
            <pc:sldMk cId="2912324635" sldId="302"/>
            <ac:picMk id="6" creationId="{8ED5E37B-004E-74C9-4C71-57DD6B8F70B8}"/>
          </ac:picMkLst>
        </pc:picChg>
      </pc:sldChg>
      <pc:sldChg chg="modSp">
        <pc:chgData name="Chuong Nguyen Hong (VN)" userId="S::chuong.nguyenh2@homecredit.vn::eeb29848-4028-4170-9f41-e68a41263968" providerId="AD" clId="Web-{926078A6-2B7B-35B0-55D0-A826AFFFF225}" dt="2023-10-27T07:07:57.257" v="132" actId="14100"/>
        <pc:sldMkLst>
          <pc:docMk/>
          <pc:sldMk cId="3621323737" sldId="307"/>
        </pc:sldMkLst>
        <pc:picChg chg="mod">
          <ac:chgData name="Chuong Nguyen Hong (VN)" userId="S::chuong.nguyenh2@homecredit.vn::eeb29848-4028-4170-9f41-e68a41263968" providerId="AD" clId="Web-{926078A6-2B7B-35B0-55D0-A826AFFFF225}" dt="2023-10-27T07:07:54.554" v="131" actId="14100"/>
          <ac:picMkLst>
            <pc:docMk/>
            <pc:sldMk cId="3621323737" sldId="307"/>
            <ac:picMk id="4" creationId="{A5242009-56A1-26FB-A972-F543B93D668B}"/>
          </ac:picMkLst>
        </pc:picChg>
        <pc:picChg chg="mod">
          <ac:chgData name="Chuong Nguyen Hong (VN)" userId="S::chuong.nguyenh2@homecredit.vn::eeb29848-4028-4170-9f41-e68a41263968" providerId="AD" clId="Web-{926078A6-2B7B-35B0-55D0-A826AFFFF225}" dt="2023-10-27T07:07:51.898" v="130" actId="1076"/>
          <ac:picMkLst>
            <pc:docMk/>
            <pc:sldMk cId="3621323737" sldId="307"/>
            <ac:picMk id="11" creationId="{43C640C1-E31A-8854-6930-216B87F553E0}"/>
          </ac:picMkLst>
        </pc:picChg>
        <pc:picChg chg="mod">
          <ac:chgData name="Chuong Nguyen Hong (VN)" userId="S::chuong.nguyenh2@homecredit.vn::eeb29848-4028-4170-9f41-e68a41263968" providerId="AD" clId="Web-{926078A6-2B7B-35B0-55D0-A826AFFFF225}" dt="2023-10-27T07:07:57.257" v="132" actId="14100"/>
          <ac:picMkLst>
            <pc:docMk/>
            <pc:sldMk cId="3621323737" sldId="307"/>
            <ac:picMk id="12" creationId="{3F1D6572-615D-8782-06D5-40E469AC2859}"/>
          </ac:picMkLst>
        </pc:picChg>
      </pc:sldChg>
      <pc:sldChg chg="delSp modSp">
        <pc:chgData name="Chuong Nguyen Hong (VN)" userId="S::chuong.nguyenh2@homecredit.vn::eeb29848-4028-4170-9f41-e68a41263968" providerId="AD" clId="Web-{926078A6-2B7B-35B0-55D0-A826AFFFF225}" dt="2023-10-27T08:24:48.171" v="175"/>
        <pc:sldMkLst>
          <pc:docMk/>
          <pc:sldMk cId="418667887" sldId="315"/>
        </pc:sldMkLst>
        <pc:spChg chg="del mod">
          <ac:chgData name="Chuong Nguyen Hong (VN)" userId="S::chuong.nguyenh2@homecredit.vn::eeb29848-4028-4170-9f41-e68a41263968" providerId="AD" clId="Web-{926078A6-2B7B-35B0-55D0-A826AFFFF225}" dt="2023-10-27T08:24:48.171" v="175"/>
          <ac:spMkLst>
            <pc:docMk/>
            <pc:sldMk cId="418667887" sldId="315"/>
            <ac:spMk id="9" creationId="{13EA1422-4EFE-1181-D179-9A2BBDE5B8AE}"/>
          </ac:spMkLst>
        </pc:spChg>
      </pc:sldChg>
      <pc:sldChg chg="modSp">
        <pc:chgData name="Chuong Nguyen Hong (VN)" userId="S::chuong.nguyenh2@homecredit.vn::eeb29848-4028-4170-9f41-e68a41263968" providerId="AD" clId="Web-{926078A6-2B7B-35B0-55D0-A826AFFFF225}" dt="2023-10-26T07:32:43.242" v="117" actId="1076"/>
        <pc:sldMkLst>
          <pc:docMk/>
          <pc:sldMk cId="1799296014" sldId="324"/>
        </pc:sldMkLst>
        <pc:picChg chg="mod">
          <ac:chgData name="Chuong Nguyen Hong (VN)" userId="S::chuong.nguyenh2@homecredit.vn::eeb29848-4028-4170-9f41-e68a41263968" providerId="AD" clId="Web-{926078A6-2B7B-35B0-55D0-A826AFFFF225}" dt="2023-10-26T07:32:43.242" v="117" actId="1076"/>
          <ac:picMkLst>
            <pc:docMk/>
            <pc:sldMk cId="1799296014" sldId="324"/>
            <ac:picMk id="85" creationId="{DF8DF168-67E9-6AD2-9303-C762230B0B2E}"/>
          </ac:picMkLst>
        </pc:picChg>
      </pc:sldChg>
      <pc:sldChg chg="modSp">
        <pc:chgData name="Chuong Nguyen Hong (VN)" userId="S::chuong.nguyenh2@homecredit.vn::eeb29848-4028-4170-9f41-e68a41263968" providerId="AD" clId="Web-{926078A6-2B7B-35B0-55D0-A826AFFFF225}" dt="2023-10-26T07:31:27.224" v="116" actId="1076"/>
        <pc:sldMkLst>
          <pc:docMk/>
          <pc:sldMk cId="1197163" sldId="326"/>
        </pc:sldMkLst>
        <pc:spChg chg="mod">
          <ac:chgData name="Chuong Nguyen Hong (VN)" userId="S::chuong.nguyenh2@homecredit.vn::eeb29848-4028-4170-9f41-e68a41263968" providerId="AD" clId="Web-{926078A6-2B7B-35B0-55D0-A826AFFFF225}" dt="2023-10-26T07:31:27.224" v="116" actId="1076"/>
          <ac:spMkLst>
            <pc:docMk/>
            <pc:sldMk cId="1197163" sldId="326"/>
            <ac:spMk id="13" creationId="{06686E07-0F3B-D186-577A-B872BAB62FEB}"/>
          </ac:spMkLst>
        </pc:spChg>
      </pc:sldChg>
      <pc:sldChg chg="modSp">
        <pc:chgData name="Chuong Nguyen Hong (VN)" userId="S::chuong.nguyenh2@homecredit.vn::eeb29848-4028-4170-9f41-e68a41263968" providerId="AD" clId="Web-{926078A6-2B7B-35B0-55D0-A826AFFFF225}" dt="2023-10-26T05:31:06.752" v="53" actId="1076"/>
        <pc:sldMkLst>
          <pc:docMk/>
          <pc:sldMk cId="2162733995" sldId="362"/>
        </pc:sldMkLst>
        <pc:spChg chg="mod">
          <ac:chgData name="Chuong Nguyen Hong (VN)" userId="S::chuong.nguyenh2@homecredit.vn::eeb29848-4028-4170-9f41-e68a41263968" providerId="AD" clId="Web-{926078A6-2B7B-35B0-55D0-A826AFFFF225}" dt="2023-10-26T05:31:06.658" v="50" actId="1076"/>
          <ac:spMkLst>
            <pc:docMk/>
            <pc:sldMk cId="2162733995" sldId="362"/>
            <ac:spMk id="2" creationId="{CFA4BCDA-8419-71E2-C365-2EBF357930F3}"/>
          </ac:spMkLst>
        </pc:spChg>
        <pc:spChg chg="mod">
          <ac:chgData name="Chuong Nguyen Hong (VN)" userId="S::chuong.nguyenh2@homecredit.vn::eeb29848-4028-4170-9f41-e68a41263968" providerId="AD" clId="Web-{926078A6-2B7B-35B0-55D0-A826AFFFF225}" dt="2023-10-26T05:31:06.705" v="51" actId="1076"/>
          <ac:spMkLst>
            <pc:docMk/>
            <pc:sldMk cId="2162733995" sldId="362"/>
            <ac:spMk id="3" creationId="{DCA7170A-E747-6E7E-1A11-0BBE49689DED}"/>
          </ac:spMkLst>
        </pc:spChg>
        <pc:spChg chg="mod">
          <ac:chgData name="Chuong Nguyen Hong (VN)" userId="S::chuong.nguyenh2@homecredit.vn::eeb29848-4028-4170-9f41-e68a41263968" providerId="AD" clId="Web-{926078A6-2B7B-35B0-55D0-A826AFFFF225}" dt="2023-10-26T05:31:06.752" v="52" actId="1076"/>
          <ac:spMkLst>
            <pc:docMk/>
            <pc:sldMk cId="2162733995" sldId="362"/>
            <ac:spMk id="5" creationId="{5C99EF0D-D66C-345C-F147-432E9CA0A817}"/>
          </ac:spMkLst>
        </pc:spChg>
        <pc:spChg chg="mod">
          <ac:chgData name="Chuong Nguyen Hong (VN)" userId="S::chuong.nguyenh2@homecredit.vn::eeb29848-4028-4170-9f41-e68a41263968" providerId="AD" clId="Web-{926078A6-2B7B-35B0-55D0-A826AFFFF225}" dt="2023-10-26T05:31:06.752" v="53" actId="1076"/>
          <ac:spMkLst>
            <pc:docMk/>
            <pc:sldMk cId="2162733995" sldId="362"/>
            <ac:spMk id="7" creationId="{56686D10-EA43-CE2A-0E8C-ECFECD71057D}"/>
          </ac:spMkLst>
        </pc:spChg>
      </pc:sldChg>
      <pc:sldChg chg="modSp">
        <pc:chgData name="Chuong Nguyen Hong (VN)" userId="S::chuong.nguyenh2@homecredit.vn::eeb29848-4028-4170-9f41-e68a41263968" providerId="AD" clId="Web-{926078A6-2B7B-35B0-55D0-A826AFFFF225}" dt="2023-10-26T06:50:43.183" v="54" actId="1076"/>
        <pc:sldMkLst>
          <pc:docMk/>
          <pc:sldMk cId="1130619253" sldId="370"/>
        </pc:sldMkLst>
        <pc:spChg chg="mod">
          <ac:chgData name="Chuong Nguyen Hong (VN)" userId="S::chuong.nguyenh2@homecredit.vn::eeb29848-4028-4170-9f41-e68a41263968" providerId="AD" clId="Web-{926078A6-2B7B-35B0-55D0-A826AFFFF225}" dt="2023-10-26T06:50:43.183" v="54" actId="1076"/>
          <ac:spMkLst>
            <pc:docMk/>
            <pc:sldMk cId="1130619253" sldId="370"/>
            <ac:spMk id="5" creationId="{A41949CF-597E-52CD-458B-AD28D48FD66A}"/>
          </ac:spMkLst>
        </pc:spChg>
      </pc:sldChg>
      <pc:sldChg chg="addSp delSp modSp new">
        <pc:chgData name="Chuong Nguyen Hong (VN)" userId="S::chuong.nguyenh2@homecredit.vn::eeb29848-4028-4170-9f41-e68a41263968" providerId="AD" clId="Web-{926078A6-2B7B-35B0-55D0-A826AFFFF225}" dt="2023-10-27T08:30:45.758" v="202" actId="20577"/>
        <pc:sldMkLst>
          <pc:docMk/>
          <pc:sldMk cId="3731153306" sldId="371"/>
        </pc:sldMkLst>
        <pc:spChg chg="del">
          <ac:chgData name="Chuong Nguyen Hong (VN)" userId="S::chuong.nguyenh2@homecredit.vn::eeb29848-4028-4170-9f41-e68a41263968" providerId="AD" clId="Web-{926078A6-2B7B-35B0-55D0-A826AFFFF225}" dt="2023-10-26T06:50:58.746" v="57"/>
          <ac:spMkLst>
            <pc:docMk/>
            <pc:sldMk cId="3731153306" sldId="371"/>
            <ac:spMk id="2" creationId="{B3B82BA6-59A6-9916-8D55-5A0B5092DF12}"/>
          </ac:spMkLst>
        </pc:spChg>
        <pc:spChg chg="add del mod">
          <ac:chgData name="Chuong Nguyen Hong (VN)" userId="S::chuong.nguyenh2@homecredit.vn::eeb29848-4028-4170-9f41-e68a41263968" providerId="AD" clId="Web-{926078A6-2B7B-35B0-55D0-A826AFFFF225}" dt="2023-10-27T08:30:33.430" v="198"/>
          <ac:spMkLst>
            <pc:docMk/>
            <pc:sldMk cId="3731153306" sldId="371"/>
            <ac:spMk id="3" creationId="{4C8D7C78-1928-B879-AE90-2770D3E745A1}"/>
          </ac:spMkLst>
        </pc:spChg>
        <pc:spChg chg="del mod">
          <ac:chgData name="Chuong Nguyen Hong (VN)" userId="S::chuong.nguyenh2@homecredit.vn::eeb29848-4028-4170-9f41-e68a41263968" providerId="AD" clId="Web-{926078A6-2B7B-35B0-55D0-A826AFFFF225}" dt="2023-10-26T06:50:59.527" v="58"/>
          <ac:spMkLst>
            <pc:docMk/>
            <pc:sldMk cId="3731153306" sldId="371"/>
            <ac:spMk id="3" creationId="{EC3C2B0E-9D38-589C-4AD0-0F40A1755A1B}"/>
          </ac:spMkLst>
        </pc:spChg>
        <pc:spChg chg="add del mod">
          <ac:chgData name="Chuong Nguyen Hong (VN)" userId="S::chuong.nguyenh2@homecredit.vn::eeb29848-4028-4170-9f41-e68a41263968" providerId="AD" clId="Web-{926078A6-2B7B-35B0-55D0-A826AFFFF225}" dt="2023-10-27T08:30:45.758" v="202" actId="20577"/>
          <ac:spMkLst>
            <pc:docMk/>
            <pc:sldMk cId="3731153306" sldId="371"/>
            <ac:spMk id="6" creationId="{8B029FBD-6359-8073-04FD-150EAE41B063}"/>
          </ac:spMkLst>
        </pc:spChg>
        <pc:picChg chg="add mod">
          <ac:chgData name="Chuong Nguyen Hong (VN)" userId="S::chuong.nguyenh2@homecredit.vn::eeb29848-4028-4170-9f41-e68a41263968" providerId="AD" clId="Web-{926078A6-2B7B-35B0-55D0-A826AFFFF225}" dt="2023-10-27T08:20:01.304" v="133" actId="1076"/>
          <ac:picMkLst>
            <pc:docMk/>
            <pc:sldMk cId="3731153306" sldId="371"/>
            <ac:picMk id="4" creationId="{CB1DD77A-AE01-5B71-5BDA-30802BF4B4E1}"/>
          </ac:picMkLst>
        </pc:picChg>
      </pc:sldChg>
      <pc:sldChg chg="addSp delSp modSp add replId addAnim">
        <pc:chgData name="Chuong Nguyen Hong (VN)" userId="S::chuong.nguyenh2@homecredit.vn::eeb29848-4028-4170-9f41-e68a41263968" providerId="AD" clId="Web-{926078A6-2B7B-35B0-55D0-A826AFFFF225}" dt="2023-10-27T08:30:42.836" v="201" actId="20577"/>
        <pc:sldMkLst>
          <pc:docMk/>
          <pc:sldMk cId="908572565" sldId="372"/>
        </pc:sldMkLst>
        <pc:spChg chg="mod">
          <ac:chgData name="Chuong Nguyen Hong (VN)" userId="S::chuong.nguyenh2@homecredit.vn::eeb29848-4028-4170-9f41-e68a41263968" providerId="AD" clId="Web-{926078A6-2B7B-35B0-55D0-A826AFFFF225}" dt="2023-10-27T08:30:42.836" v="201" actId="20577"/>
          <ac:spMkLst>
            <pc:docMk/>
            <pc:sldMk cId="908572565" sldId="372"/>
            <ac:spMk id="6" creationId="{8B029FBD-6359-8073-04FD-150EAE41B063}"/>
          </ac:spMkLst>
        </pc:spChg>
        <pc:picChg chg="add mod">
          <ac:chgData name="Chuong Nguyen Hong (VN)" userId="S::chuong.nguyenh2@homecredit.vn::eeb29848-4028-4170-9f41-e68a41263968" providerId="AD" clId="Web-{926078A6-2B7B-35B0-55D0-A826AFFFF225}" dt="2023-10-27T08:21:46.713" v="151" actId="1076"/>
          <ac:picMkLst>
            <pc:docMk/>
            <pc:sldMk cId="908572565" sldId="372"/>
            <ac:picMk id="2" creationId="{BB143C16-7E3D-E258-3095-0A477F4D775E}"/>
          </ac:picMkLst>
        </pc:picChg>
        <pc:picChg chg="add mod">
          <ac:chgData name="Chuong Nguyen Hong (VN)" userId="S::chuong.nguyenh2@homecredit.vn::eeb29848-4028-4170-9f41-e68a41263968" providerId="AD" clId="Web-{926078A6-2B7B-35B0-55D0-A826AFFFF225}" dt="2023-10-27T08:21:50.526" v="153" actId="1076"/>
          <ac:picMkLst>
            <pc:docMk/>
            <pc:sldMk cId="908572565" sldId="372"/>
            <ac:picMk id="3" creationId="{E0336BFA-6279-0F66-1A9B-0AA6C32C3268}"/>
          </ac:picMkLst>
        </pc:picChg>
        <pc:picChg chg="del">
          <ac:chgData name="Chuong Nguyen Hong (VN)" userId="S::chuong.nguyenh2@homecredit.vn::eeb29848-4028-4170-9f41-e68a41263968" providerId="AD" clId="Web-{926078A6-2B7B-35B0-55D0-A826AFFFF225}" dt="2023-10-27T08:20:05.445" v="135"/>
          <ac:picMkLst>
            <pc:docMk/>
            <pc:sldMk cId="908572565" sldId="372"/>
            <ac:picMk id="4" creationId="{CB1DD77A-AE01-5B71-5BDA-30802BF4B4E1}"/>
          </ac:picMkLst>
        </pc:picChg>
      </pc:sldChg>
      <pc:sldChg chg="add del replId">
        <pc:chgData name="Chuong Nguyen Hong (VN)" userId="S::chuong.nguyenh2@homecredit.vn::eeb29848-4028-4170-9f41-e68a41263968" providerId="AD" clId="Web-{926078A6-2B7B-35B0-55D0-A826AFFFF225}" dt="2023-10-27T08:20:09.414" v="137"/>
        <pc:sldMkLst>
          <pc:docMk/>
          <pc:sldMk cId="502313199" sldId="373"/>
        </pc:sldMkLst>
      </pc:sldChg>
      <pc:sldChg chg="addSp delSp modSp new addAnim">
        <pc:chgData name="Chuong Nguyen Hong (VN)" userId="S::chuong.nguyenh2@homecredit.vn::eeb29848-4028-4170-9f41-e68a41263968" providerId="AD" clId="Web-{926078A6-2B7B-35B0-55D0-A826AFFFF225}" dt="2023-10-27T08:30:51.508" v="203" actId="20577"/>
        <pc:sldMkLst>
          <pc:docMk/>
          <pc:sldMk cId="3415857853" sldId="373"/>
        </pc:sldMkLst>
        <pc:spChg chg="del">
          <ac:chgData name="Chuong Nguyen Hong (VN)" userId="S::chuong.nguyenh2@homecredit.vn::eeb29848-4028-4170-9f41-e68a41263968" providerId="AD" clId="Web-{926078A6-2B7B-35B0-55D0-A826AFFFF225}" dt="2023-10-27T08:22:50.121" v="156"/>
          <ac:spMkLst>
            <pc:docMk/>
            <pc:sldMk cId="3415857853" sldId="373"/>
            <ac:spMk id="2" creationId="{F275FED2-6441-9EFA-BBE7-71C93AA3BCAD}"/>
          </ac:spMkLst>
        </pc:spChg>
        <pc:spChg chg="del">
          <ac:chgData name="Chuong Nguyen Hong (VN)" userId="S::chuong.nguyenh2@homecredit.vn::eeb29848-4028-4170-9f41-e68a41263968" providerId="AD" clId="Web-{926078A6-2B7B-35B0-55D0-A826AFFFF225}" dt="2023-10-27T08:22:47.715" v="155"/>
          <ac:spMkLst>
            <pc:docMk/>
            <pc:sldMk cId="3415857853" sldId="373"/>
            <ac:spMk id="3" creationId="{54FA01C6-D8F6-2DF7-71CE-1CABB3DD6DEE}"/>
          </ac:spMkLst>
        </pc:spChg>
        <pc:spChg chg="add mod">
          <ac:chgData name="Chuong Nguyen Hong (VN)" userId="S::chuong.nguyenh2@homecredit.vn::eeb29848-4028-4170-9f41-e68a41263968" providerId="AD" clId="Web-{926078A6-2B7B-35B0-55D0-A826AFFFF225}" dt="2023-10-27T08:30:51.508" v="203" actId="20577"/>
          <ac:spMkLst>
            <pc:docMk/>
            <pc:sldMk cId="3415857853" sldId="373"/>
            <ac:spMk id="7" creationId="{85D97D16-835A-1675-7942-B0E5241FF429}"/>
          </ac:spMkLst>
        </pc:spChg>
        <pc:picChg chg="add del mod">
          <ac:chgData name="Chuong Nguyen Hong (VN)" userId="S::chuong.nguyenh2@homecredit.vn::eeb29848-4028-4170-9f41-e68a41263968" providerId="AD" clId="Web-{926078A6-2B7B-35B0-55D0-A826AFFFF225}" dt="2023-10-27T08:22:58.028" v="158"/>
          <ac:picMkLst>
            <pc:docMk/>
            <pc:sldMk cId="3415857853" sldId="373"/>
            <ac:picMk id="4" creationId="{EFD26778-8BEE-3FD5-4F8C-D6CD38B5F096}"/>
          </ac:picMkLst>
        </pc:picChg>
        <pc:picChg chg="add del mod">
          <ac:chgData name="Chuong Nguyen Hong (VN)" userId="S::chuong.nguyenh2@homecredit.vn::eeb29848-4028-4170-9f41-e68a41263968" providerId="AD" clId="Web-{926078A6-2B7B-35B0-55D0-A826AFFFF225}" dt="2023-10-27T08:23:01.575" v="160"/>
          <ac:picMkLst>
            <pc:docMk/>
            <pc:sldMk cId="3415857853" sldId="373"/>
            <ac:picMk id="5" creationId="{947EE3F4-2C73-B794-81B2-731CB2EC5939}"/>
          </ac:picMkLst>
        </pc:picChg>
        <pc:picChg chg="add mod">
          <ac:chgData name="Chuong Nguyen Hong (VN)" userId="S::chuong.nguyenh2@homecredit.vn::eeb29848-4028-4170-9f41-e68a41263968" providerId="AD" clId="Web-{926078A6-2B7B-35B0-55D0-A826AFFFF225}" dt="2023-10-27T08:23:26.419" v="167" actId="1076"/>
          <ac:picMkLst>
            <pc:docMk/>
            <pc:sldMk cId="3415857853" sldId="373"/>
            <ac:picMk id="8" creationId="{B2D2DA52-5A4F-3A77-F279-F9A2E231A986}"/>
          </ac:picMkLst>
        </pc:picChg>
        <pc:picChg chg="add mod">
          <ac:chgData name="Chuong Nguyen Hong (VN)" userId="S::chuong.nguyenh2@homecredit.vn::eeb29848-4028-4170-9f41-e68a41263968" providerId="AD" clId="Web-{926078A6-2B7B-35B0-55D0-A826AFFFF225}" dt="2023-10-27T08:23:45.170" v="172" actId="14100"/>
          <ac:picMkLst>
            <pc:docMk/>
            <pc:sldMk cId="3415857853" sldId="373"/>
            <ac:picMk id="9" creationId="{F960729D-F4F1-3032-A256-F1C44D62FFA2}"/>
          </ac:picMkLst>
        </pc:picChg>
      </pc:sldChg>
      <pc:sldChg chg="addSp delSp modSp add replId addAnim delAnim">
        <pc:chgData name="Chuong Nguyen Hong (VN)" userId="S::chuong.nguyenh2@homecredit.vn::eeb29848-4028-4170-9f41-e68a41263968" providerId="AD" clId="Web-{926078A6-2B7B-35B0-55D0-A826AFFFF225}" dt="2023-10-27T08:30:55.009" v="204" actId="20577"/>
        <pc:sldMkLst>
          <pc:docMk/>
          <pc:sldMk cId="2194988470" sldId="374"/>
        </pc:sldMkLst>
        <pc:spChg chg="mod">
          <ac:chgData name="Chuong Nguyen Hong (VN)" userId="S::chuong.nguyenh2@homecredit.vn::eeb29848-4028-4170-9f41-e68a41263968" providerId="AD" clId="Web-{926078A6-2B7B-35B0-55D0-A826AFFFF225}" dt="2023-10-27T08:30:55.009" v="204" actId="20577"/>
          <ac:spMkLst>
            <pc:docMk/>
            <pc:sldMk cId="2194988470" sldId="374"/>
            <ac:spMk id="7" creationId="{85D97D16-835A-1675-7942-B0E5241FF429}"/>
          </ac:spMkLst>
        </pc:spChg>
        <pc:picChg chg="add mod">
          <ac:chgData name="Chuong Nguyen Hong (VN)" userId="S::chuong.nguyenh2@homecredit.vn::eeb29848-4028-4170-9f41-e68a41263968" providerId="AD" clId="Web-{926078A6-2B7B-35B0-55D0-A826AFFFF225}" dt="2023-10-27T08:27:07.768" v="184" actId="1076"/>
          <ac:picMkLst>
            <pc:docMk/>
            <pc:sldMk cId="2194988470" sldId="374"/>
            <ac:picMk id="2" creationId="{63733081-D26E-5B94-B817-56E2F7A16314}"/>
          </ac:picMkLst>
        </pc:picChg>
        <pc:picChg chg="add mod">
          <ac:chgData name="Chuong Nguyen Hong (VN)" userId="S::chuong.nguyenh2@homecredit.vn::eeb29848-4028-4170-9f41-e68a41263968" providerId="AD" clId="Web-{926078A6-2B7B-35B0-55D0-A826AFFFF225}" dt="2023-10-27T08:29:55.101" v="190" actId="14100"/>
          <ac:picMkLst>
            <pc:docMk/>
            <pc:sldMk cId="2194988470" sldId="374"/>
            <ac:picMk id="3" creationId="{C7BC6C4C-1504-A99D-7924-2D0FD1777EFE}"/>
          </ac:picMkLst>
        </pc:picChg>
        <pc:picChg chg="del">
          <ac:chgData name="Chuong Nguyen Hong (VN)" userId="S::chuong.nguyenh2@homecredit.vn::eeb29848-4028-4170-9f41-e68a41263968" providerId="AD" clId="Web-{926078A6-2B7B-35B0-55D0-A826AFFFF225}" dt="2023-10-27T08:26:49.221" v="178"/>
          <ac:picMkLst>
            <pc:docMk/>
            <pc:sldMk cId="2194988470" sldId="374"/>
            <ac:picMk id="8" creationId="{B2D2DA52-5A4F-3A77-F279-F9A2E231A986}"/>
          </ac:picMkLst>
        </pc:picChg>
        <pc:picChg chg="del">
          <ac:chgData name="Chuong Nguyen Hong (VN)" userId="S::chuong.nguyenh2@homecredit.vn::eeb29848-4028-4170-9f41-e68a41263968" providerId="AD" clId="Web-{926078A6-2B7B-35B0-55D0-A826AFFFF225}" dt="2023-10-27T08:26:48.346" v="177"/>
          <ac:picMkLst>
            <pc:docMk/>
            <pc:sldMk cId="2194988470" sldId="374"/>
            <ac:picMk id="9" creationId="{F960729D-F4F1-3032-A256-F1C44D62FFA2}"/>
          </ac:picMkLst>
        </pc:picChg>
      </pc:sldChg>
    </pc:docChg>
  </pc:docChgLst>
  <pc:docChgLst>
    <pc:chgData name="Chuong Nguyen Hong (VN)" userId="S::chuong.nguyenh2@homecredit.vn::eeb29848-4028-4170-9f41-e68a41263968" providerId="AD" clId="Web-{A4759EA1-CC76-EA9D-6BEE-460F556A8F7C}"/>
    <pc:docChg chg="addSld modSld">
      <pc:chgData name="Chuong Nguyen Hong (VN)" userId="S::chuong.nguyenh2@homecredit.vn::eeb29848-4028-4170-9f41-e68a41263968" providerId="AD" clId="Web-{A4759EA1-CC76-EA9D-6BEE-460F556A8F7C}" dt="2023-10-11T13:23:01.467" v="377" actId="1076"/>
      <pc:docMkLst>
        <pc:docMk/>
      </pc:docMkLst>
      <pc:sldChg chg="modSp">
        <pc:chgData name="Chuong Nguyen Hong (VN)" userId="S::chuong.nguyenh2@homecredit.vn::eeb29848-4028-4170-9f41-e68a41263968" providerId="AD" clId="Web-{A4759EA1-CC76-EA9D-6BEE-460F556A8F7C}" dt="2023-10-10T14:36:59.050" v="27" actId="14100"/>
        <pc:sldMkLst>
          <pc:docMk/>
          <pc:sldMk cId="3060085451" sldId="288"/>
        </pc:sldMkLst>
        <pc:spChg chg="mod">
          <ac:chgData name="Chuong Nguyen Hong (VN)" userId="S::chuong.nguyenh2@homecredit.vn::eeb29848-4028-4170-9f41-e68a41263968" providerId="AD" clId="Web-{A4759EA1-CC76-EA9D-6BEE-460F556A8F7C}" dt="2023-10-10T14:36:51.909" v="25" actId="14100"/>
          <ac:spMkLst>
            <pc:docMk/>
            <pc:sldMk cId="3060085451" sldId="288"/>
            <ac:spMk id="3" creationId="{00000000-0000-0000-0000-000000000000}"/>
          </ac:spMkLst>
        </pc:spChg>
        <pc:picChg chg="mod">
          <ac:chgData name="Chuong Nguyen Hong (VN)" userId="S::chuong.nguyenh2@homecredit.vn::eeb29848-4028-4170-9f41-e68a41263968" providerId="AD" clId="Web-{A4759EA1-CC76-EA9D-6BEE-460F556A8F7C}" dt="2023-10-10T14:36:59.050" v="27" actId="14100"/>
          <ac:picMkLst>
            <pc:docMk/>
            <pc:sldMk cId="3060085451" sldId="288"/>
            <ac:picMk id="10" creationId="{981739DC-C90B-A50E-8776-23201742F8EA}"/>
          </ac:picMkLst>
        </pc:picChg>
      </pc:sldChg>
      <pc:sldChg chg="addSp delSp modSp modNotes">
        <pc:chgData name="Chuong Nguyen Hong (VN)" userId="S::chuong.nguyenh2@homecredit.vn::eeb29848-4028-4170-9f41-e68a41263968" providerId="AD" clId="Web-{A4759EA1-CC76-EA9D-6BEE-460F556A8F7C}" dt="2023-10-11T13:23:01.467" v="377" actId="1076"/>
        <pc:sldMkLst>
          <pc:docMk/>
          <pc:sldMk cId="3621323737" sldId="307"/>
        </pc:sldMkLst>
        <pc:spChg chg="mod">
          <ac:chgData name="Chuong Nguyen Hong (VN)" userId="S::chuong.nguyenh2@homecredit.vn::eeb29848-4028-4170-9f41-e68a41263968" providerId="AD" clId="Web-{A4759EA1-CC76-EA9D-6BEE-460F556A8F7C}" dt="2023-10-11T13:23:01.467" v="377" actId="1076"/>
          <ac:spMkLst>
            <pc:docMk/>
            <pc:sldMk cId="3621323737" sldId="307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A4759EA1-CC76-EA9D-6BEE-460F556A8F7C}" dt="2023-10-11T13:22:56.498" v="376" actId="1076"/>
          <ac:spMkLst>
            <pc:docMk/>
            <pc:sldMk cId="3621323737" sldId="307"/>
            <ac:spMk id="3" creationId="{00000000-0000-0000-0000-000000000000}"/>
          </ac:spMkLst>
        </pc:spChg>
        <pc:picChg chg="add mod">
          <ac:chgData name="Chuong Nguyen Hong (VN)" userId="S::chuong.nguyenh2@homecredit.vn::eeb29848-4028-4170-9f41-e68a41263968" providerId="AD" clId="Web-{A4759EA1-CC76-EA9D-6BEE-460F556A8F7C}" dt="2023-10-11T13:22:36.076" v="373" actId="14100"/>
          <ac:picMkLst>
            <pc:docMk/>
            <pc:sldMk cId="3621323737" sldId="307"/>
            <ac:picMk id="4" creationId="{A5242009-56A1-26FB-A972-F543B93D668B}"/>
          </ac:picMkLst>
        </pc:picChg>
        <pc:picChg chg="del">
          <ac:chgData name="Chuong Nguyen Hong (VN)" userId="S::chuong.nguyenh2@homecredit.vn::eeb29848-4028-4170-9f41-e68a41263968" providerId="AD" clId="Web-{A4759EA1-CC76-EA9D-6BEE-460F556A8F7C}" dt="2023-10-11T12:58:56.350" v="235"/>
          <ac:picMkLst>
            <pc:docMk/>
            <pc:sldMk cId="3621323737" sldId="307"/>
            <ac:picMk id="5" creationId="{49A46953-657F-7A5F-CED9-14B61EEB90B0}"/>
          </ac:picMkLst>
        </pc:picChg>
        <pc:picChg chg="del">
          <ac:chgData name="Chuong Nguyen Hong (VN)" userId="S::chuong.nguyenh2@homecredit.vn::eeb29848-4028-4170-9f41-e68a41263968" providerId="AD" clId="Web-{A4759EA1-CC76-EA9D-6BEE-460F556A8F7C}" dt="2023-10-11T12:58:56.350" v="234"/>
          <ac:picMkLst>
            <pc:docMk/>
            <pc:sldMk cId="3621323737" sldId="307"/>
            <ac:picMk id="6" creationId="{DC386285-95D9-84B0-00A3-D6F67F04086D}"/>
          </ac:picMkLst>
        </pc:picChg>
        <pc:picChg chg="add del mod">
          <ac:chgData name="Chuong Nguyen Hong (VN)" userId="S::chuong.nguyenh2@homecredit.vn::eeb29848-4028-4170-9f41-e68a41263968" providerId="AD" clId="Web-{A4759EA1-CC76-EA9D-6BEE-460F556A8F7C}" dt="2023-10-11T13:11:10.073" v="251"/>
          <ac:picMkLst>
            <pc:docMk/>
            <pc:sldMk cId="3621323737" sldId="307"/>
            <ac:picMk id="8" creationId="{36A56DDC-D40D-80FD-870D-074A1047CE17}"/>
          </ac:picMkLst>
        </pc:picChg>
        <pc:picChg chg="del">
          <ac:chgData name="Chuong Nguyen Hong (VN)" userId="S::chuong.nguyenh2@homecredit.vn::eeb29848-4028-4170-9f41-e68a41263968" providerId="AD" clId="Web-{A4759EA1-CC76-EA9D-6BEE-460F556A8F7C}" dt="2023-10-11T12:58:51.866" v="232"/>
          <ac:picMkLst>
            <pc:docMk/>
            <pc:sldMk cId="3621323737" sldId="307"/>
            <ac:picMk id="9" creationId="{79DC32B6-C30C-9C70-B1AE-85C4D3E5A615}"/>
          </ac:picMkLst>
        </pc:picChg>
        <pc:picChg chg="del">
          <ac:chgData name="Chuong Nguyen Hong (VN)" userId="S::chuong.nguyenh2@homecredit.vn::eeb29848-4028-4170-9f41-e68a41263968" providerId="AD" clId="Web-{A4759EA1-CC76-EA9D-6BEE-460F556A8F7C}" dt="2023-10-11T12:58:56.350" v="233"/>
          <ac:picMkLst>
            <pc:docMk/>
            <pc:sldMk cId="3621323737" sldId="307"/>
            <ac:picMk id="10" creationId="{5F41B4D1-BD34-392B-B7A7-C992DBF24E0D}"/>
          </ac:picMkLst>
        </pc:picChg>
        <pc:picChg chg="add mod">
          <ac:chgData name="Chuong Nguyen Hong (VN)" userId="S::chuong.nguyenh2@homecredit.vn::eeb29848-4028-4170-9f41-e68a41263968" providerId="AD" clId="Web-{A4759EA1-CC76-EA9D-6BEE-460F556A8F7C}" dt="2023-10-11T13:22:41.592" v="374" actId="14100"/>
          <ac:picMkLst>
            <pc:docMk/>
            <pc:sldMk cId="3621323737" sldId="307"/>
            <ac:picMk id="11" creationId="{43C640C1-E31A-8854-6930-216B87F553E0}"/>
          </ac:picMkLst>
        </pc:picChg>
        <pc:picChg chg="add mod">
          <ac:chgData name="Chuong Nguyen Hong (VN)" userId="S::chuong.nguyenh2@homecredit.vn::eeb29848-4028-4170-9f41-e68a41263968" providerId="AD" clId="Web-{A4759EA1-CC76-EA9D-6BEE-460F556A8F7C}" dt="2023-10-11T13:22:45.107" v="375" actId="14100"/>
          <ac:picMkLst>
            <pc:docMk/>
            <pc:sldMk cId="3621323737" sldId="307"/>
            <ac:picMk id="12" creationId="{3F1D6572-615D-8782-06D5-40E469AC2859}"/>
          </ac:picMkLst>
        </pc:picChg>
      </pc:sldChg>
      <pc:sldChg chg="addSp delSp modSp new modNotes">
        <pc:chgData name="Chuong Nguyen Hong (VN)" userId="S::chuong.nguyenh2@homecredit.vn::eeb29848-4028-4170-9f41-e68a41263968" providerId="AD" clId="Web-{A4759EA1-CC76-EA9D-6BEE-460F556A8F7C}" dt="2023-10-10T14:54:18.830" v="227"/>
        <pc:sldMkLst>
          <pc:docMk/>
          <pc:sldMk cId="1350817088" sldId="336"/>
        </pc:sldMkLst>
        <pc:spChg chg="del">
          <ac:chgData name="Chuong Nguyen Hong (VN)" userId="S::chuong.nguyenh2@homecredit.vn::eeb29848-4028-4170-9f41-e68a41263968" providerId="AD" clId="Web-{A4759EA1-CC76-EA9D-6BEE-460F556A8F7C}" dt="2023-10-10T14:34:20.010" v="2"/>
          <ac:spMkLst>
            <pc:docMk/>
            <pc:sldMk cId="1350817088" sldId="336"/>
            <ac:spMk id="2" creationId="{F65CF0AE-53E1-61DF-D01E-AA7E39141460}"/>
          </ac:spMkLst>
        </pc:spChg>
        <pc:spChg chg="mod">
          <ac:chgData name="Chuong Nguyen Hong (VN)" userId="S::chuong.nguyenh2@homecredit.vn::eeb29848-4028-4170-9f41-e68a41263968" providerId="AD" clId="Web-{A4759EA1-CC76-EA9D-6BEE-460F556A8F7C}" dt="2023-10-10T14:41:58.552" v="126" actId="14100"/>
          <ac:spMkLst>
            <pc:docMk/>
            <pc:sldMk cId="1350817088" sldId="336"/>
            <ac:spMk id="3" creationId="{B69F08B7-70ED-58BF-B5C8-2133B86DA333}"/>
          </ac:spMkLst>
        </pc:spChg>
        <pc:spChg chg="add del mod">
          <ac:chgData name="Chuong Nguyen Hong (VN)" userId="S::chuong.nguyenh2@homecredit.vn::eeb29848-4028-4170-9f41-e68a41263968" providerId="AD" clId="Web-{A4759EA1-CC76-EA9D-6BEE-460F556A8F7C}" dt="2023-10-10T14:34:24.916" v="5"/>
          <ac:spMkLst>
            <pc:docMk/>
            <pc:sldMk cId="1350817088" sldId="336"/>
            <ac:spMk id="4" creationId="{41509EE9-88F8-31FC-3F96-AE4ACC2A3C52}"/>
          </ac:spMkLst>
        </pc:spChg>
        <pc:spChg chg="add mod">
          <ac:chgData name="Chuong Nguyen Hong (VN)" userId="S::chuong.nguyenh2@homecredit.vn::eeb29848-4028-4170-9f41-e68a41263968" providerId="AD" clId="Web-{A4759EA1-CC76-EA9D-6BEE-460F556A8F7C}" dt="2023-10-10T14:38:31.009" v="52" actId="14100"/>
          <ac:spMkLst>
            <pc:docMk/>
            <pc:sldMk cId="1350817088" sldId="336"/>
            <ac:spMk id="6" creationId="{64C05B97-AC8B-1E09-9225-84A45E9D61DB}"/>
          </ac:spMkLst>
        </pc:spChg>
        <pc:spChg chg="add del mod">
          <ac:chgData name="Chuong Nguyen Hong (VN)" userId="S::chuong.nguyenh2@homecredit.vn::eeb29848-4028-4170-9f41-e68a41263968" providerId="AD" clId="Web-{A4759EA1-CC76-EA9D-6BEE-460F556A8F7C}" dt="2023-10-10T14:36:29.971" v="20"/>
          <ac:spMkLst>
            <pc:docMk/>
            <pc:sldMk cId="1350817088" sldId="336"/>
            <ac:spMk id="7" creationId="{2E37ED0E-79CC-286D-D93E-301A31CBDF39}"/>
          </ac:spMkLst>
        </pc:spChg>
        <pc:picChg chg="add">
          <ac:chgData name="Chuong Nguyen Hong (VN)" userId="S::chuong.nguyenh2@homecredit.vn::eeb29848-4028-4170-9f41-e68a41263968" providerId="AD" clId="Web-{A4759EA1-CC76-EA9D-6BEE-460F556A8F7C}" dt="2023-10-10T14:54:18.830" v="227"/>
          <ac:picMkLst>
            <pc:docMk/>
            <pc:sldMk cId="1350817088" sldId="336"/>
            <ac:picMk id="9" creationId="{9A83FAD9-6A04-33A8-1655-E12C9AF54DE0}"/>
          </ac:picMkLst>
        </pc:picChg>
      </pc:sldChg>
      <pc:sldChg chg="addSp delSp modSp add replId">
        <pc:chgData name="Chuong Nguyen Hong (VN)" userId="S::chuong.nguyenh2@homecredit.vn::eeb29848-4028-4170-9f41-e68a41263968" providerId="AD" clId="Web-{A4759EA1-CC76-EA9D-6BEE-460F556A8F7C}" dt="2023-10-10T14:53:32.265" v="226" actId="1076"/>
        <pc:sldMkLst>
          <pc:docMk/>
          <pc:sldMk cId="3235682759" sldId="337"/>
        </pc:sldMkLst>
        <pc:spChg chg="del">
          <ac:chgData name="Chuong Nguyen Hong (VN)" userId="S::chuong.nguyenh2@homecredit.vn::eeb29848-4028-4170-9f41-e68a41263968" providerId="AD" clId="Web-{A4759EA1-CC76-EA9D-6BEE-460F556A8F7C}" dt="2023-10-10T14:44:50.015" v="128"/>
          <ac:spMkLst>
            <pc:docMk/>
            <pc:sldMk cId="3235682759" sldId="337"/>
            <ac:spMk id="3" creationId="{B69F08B7-70ED-58BF-B5C8-2133B86DA333}"/>
          </ac:spMkLst>
        </pc:spChg>
        <pc:spChg chg="add del mod">
          <ac:chgData name="Chuong Nguyen Hong (VN)" userId="S::chuong.nguyenh2@homecredit.vn::eeb29848-4028-4170-9f41-e68a41263968" providerId="AD" clId="Web-{A4759EA1-CC76-EA9D-6BEE-460F556A8F7C}" dt="2023-10-10T14:45:03.969" v="129"/>
          <ac:spMkLst>
            <pc:docMk/>
            <pc:sldMk cId="3235682759" sldId="337"/>
            <ac:spMk id="4" creationId="{97AA4923-9959-108A-A5A5-7A6507DD7550}"/>
          </ac:spMkLst>
        </pc:spChg>
        <pc:spChg chg="mod">
          <ac:chgData name="Chuong Nguyen Hong (VN)" userId="S::chuong.nguyenh2@homecredit.vn::eeb29848-4028-4170-9f41-e68a41263968" providerId="AD" clId="Web-{A4759EA1-CC76-EA9D-6BEE-460F556A8F7C}" dt="2023-10-10T14:53:15.139" v="225" actId="1076"/>
          <ac:spMkLst>
            <pc:docMk/>
            <pc:sldMk cId="3235682759" sldId="337"/>
            <ac:spMk id="6" creationId="{64C05B97-AC8B-1E09-9225-84A45E9D61DB}"/>
          </ac:spMkLst>
        </pc:spChg>
        <pc:spChg chg="add mod">
          <ac:chgData name="Chuong Nguyen Hong (VN)" userId="S::chuong.nguyenh2@homecredit.vn::eeb29848-4028-4170-9f41-e68a41263968" providerId="AD" clId="Web-{A4759EA1-CC76-EA9D-6BEE-460F556A8F7C}" dt="2023-10-10T14:50:34.286" v="157" actId="14100"/>
          <ac:spMkLst>
            <pc:docMk/>
            <pc:sldMk cId="3235682759" sldId="337"/>
            <ac:spMk id="10" creationId="{FAE68EBF-6172-5FAD-8610-C972EE0E6247}"/>
          </ac:spMkLst>
        </pc:spChg>
        <pc:spChg chg="add mod">
          <ac:chgData name="Chuong Nguyen Hong (VN)" userId="S::chuong.nguyenh2@homecredit.vn::eeb29848-4028-4170-9f41-e68a41263968" providerId="AD" clId="Web-{A4759EA1-CC76-EA9D-6BEE-460F556A8F7C}" dt="2023-10-10T14:53:32.265" v="226" actId="1076"/>
          <ac:spMkLst>
            <pc:docMk/>
            <pc:sldMk cId="3235682759" sldId="337"/>
            <ac:spMk id="12" creationId="{220F5C8E-3442-499A-35ED-457B6A848943}"/>
          </ac:spMkLst>
        </pc:spChg>
        <pc:spChg chg="add mod">
          <ac:chgData name="Chuong Nguyen Hong (VN)" userId="S::chuong.nguyenh2@homecredit.vn::eeb29848-4028-4170-9f41-e68a41263968" providerId="AD" clId="Web-{A4759EA1-CC76-EA9D-6BEE-460F556A8F7C}" dt="2023-10-10T14:52:12.354" v="200" actId="1076"/>
          <ac:spMkLst>
            <pc:docMk/>
            <pc:sldMk cId="3235682759" sldId="337"/>
            <ac:spMk id="14" creationId="{201BE85E-B27F-034A-C229-673AF6230A78}"/>
          </ac:spMkLst>
        </pc:spChg>
        <pc:picChg chg="add mod">
          <ac:chgData name="Chuong Nguyen Hong (VN)" userId="S::chuong.nguyenh2@homecredit.vn::eeb29848-4028-4170-9f41-e68a41263968" providerId="AD" clId="Web-{A4759EA1-CC76-EA9D-6BEE-460F556A8F7C}" dt="2023-10-10T14:51:40.024" v="174" actId="1076"/>
          <ac:picMkLst>
            <pc:docMk/>
            <pc:sldMk cId="3235682759" sldId="337"/>
            <ac:picMk id="5" creationId="{C33F06C1-5C31-4314-4BE1-E4FF6F029C90}"/>
          </ac:picMkLst>
        </pc:picChg>
        <pc:picChg chg="add mod">
          <ac:chgData name="Chuong Nguyen Hong (VN)" userId="S::chuong.nguyenh2@homecredit.vn::eeb29848-4028-4170-9f41-e68a41263968" providerId="AD" clId="Web-{A4759EA1-CC76-EA9D-6BEE-460F556A8F7C}" dt="2023-10-10T14:52:24.089" v="202" actId="1076"/>
          <ac:picMkLst>
            <pc:docMk/>
            <pc:sldMk cId="3235682759" sldId="337"/>
            <ac:picMk id="7" creationId="{BF58C900-2458-53D7-ABE8-3DA90C81A472}"/>
          </ac:picMkLst>
        </pc:picChg>
        <pc:picChg chg="add mod">
          <ac:chgData name="Chuong Nguyen Hong (VN)" userId="S::chuong.nguyenh2@homecredit.vn::eeb29848-4028-4170-9f41-e68a41263968" providerId="AD" clId="Web-{A4759EA1-CC76-EA9D-6BEE-460F556A8F7C}" dt="2023-10-10T14:49:22.531" v="140" actId="1076"/>
          <ac:picMkLst>
            <pc:docMk/>
            <pc:sldMk cId="3235682759" sldId="337"/>
            <ac:picMk id="8" creationId="{F8A27614-8A83-290D-3973-396E0917CBA7}"/>
          </ac:picMkLst>
        </pc:picChg>
      </pc:sldChg>
      <pc:sldChg chg="addSp delSp modSp add replId">
        <pc:chgData name="Chuong Nguyen Hong (VN)" userId="S::chuong.nguyenh2@homecredit.vn::eeb29848-4028-4170-9f41-e68a41263968" providerId="AD" clId="Web-{A4759EA1-CC76-EA9D-6BEE-460F556A8F7C}" dt="2023-10-11T13:22:18.310" v="370" actId="1076"/>
        <pc:sldMkLst>
          <pc:docMk/>
          <pc:sldMk cId="428158289" sldId="338"/>
        </pc:sldMkLst>
        <pc:spChg chg="mod">
          <ac:chgData name="Chuong Nguyen Hong (VN)" userId="S::chuong.nguyenh2@homecredit.vn::eeb29848-4028-4170-9f41-e68a41263968" providerId="AD" clId="Web-{A4759EA1-CC76-EA9D-6BEE-460F556A8F7C}" dt="2023-10-11T13:21:18.589" v="364" actId="1076"/>
          <ac:spMkLst>
            <pc:docMk/>
            <pc:sldMk cId="428158289" sldId="338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A4759EA1-CC76-EA9D-6BEE-460F556A8F7C}" dt="2023-10-11T13:22:18.310" v="370" actId="1076"/>
          <ac:spMkLst>
            <pc:docMk/>
            <pc:sldMk cId="428158289" sldId="338"/>
            <ac:spMk id="3" creationId="{00000000-0000-0000-0000-000000000000}"/>
          </ac:spMkLst>
        </pc:spChg>
        <pc:picChg chg="add mod">
          <ac:chgData name="Chuong Nguyen Hong (VN)" userId="S::chuong.nguyenh2@homecredit.vn::eeb29848-4028-4170-9f41-e68a41263968" providerId="AD" clId="Web-{A4759EA1-CC76-EA9D-6BEE-460F556A8F7C}" dt="2023-10-11T13:21:07.511" v="361" actId="1076"/>
          <ac:picMkLst>
            <pc:docMk/>
            <pc:sldMk cId="428158289" sldId="338"/>
            <ac:picMk id="4" creationId="{5DF15E19-8056-BE9C-CC15-1EAE2D8B604B}"/>
          </ac:picMkLst>
        </pc:picChg>
        <pc:picChg chg="del">
          <ac:chgData name="Chuong Nguyen Hong (VN)" userId="S::chuong.nguyenh2@homecredit.vn::eeb29848-4028-4170-9f41-e68a41263968" providerId="AD" clId="Web-{A4759EA1-CC76-EA9D-6BEE-460F556A8F7C}" dt="2023-10-11T13:13:47.390" v="336"/>
          <ac:picMkLst>
            <pc:docMk/>
            <pc:sldMk cId="428158289" sldId="338"/>
            <ac:picMk id="5" creationId="{49A46953-657F-7A5F-CED9-14B61EEB90B0}"/>
          </ac:picMkLst>
        </pc:picChg>
        <pc:picChg chg="del">
          <ac:chgData name="Chuong Nguyen Hong (VN)" userId="S::chuong.nguyenh2@homecredit.vn::eeb29848-4028-4170-9f41-e68a41263968" providerId="AD" clId="Web-{A4759EA1-CC76-EA9D-6BEE-460F556A8F7C}" dt="2023-10-11T13:13:47.390" v="335"/>
          <ac:picMkLst>
            <pc:docMk/>
            <pc:sldMk cId="428158289" sldId="338"/>
            <ac:picMk id="6" creationId="{DC386285-95D9-84B0-00A3-D6F67F04086D}"/>
          </ac:picMkLst>
        </pc:picChg>
        <pc:picChg chg="add del mod">
          <ac:chgData name="Chuong Nguyen Hong (VN)" userId="S::chuong.nguyenh2@homecredit.vn::eeb29848-4028-4170-9f41-e68a41263968" providerId="AD" clId="Web-{A4759EA1-CC76-EA9D-6BEE-460F556A8F7C}" dt="2023-10-11T13:20:39.057" v="348"/>
          <ac:picMkLst>
            <pc:docMk/>
            <pc:sldMk cId="428158289" sldId="338"/>
            <ac:picMk id="8" creationId="{782582E0-3CE2-6E05-ECEB-4E5A6BC202D2}"/>
          </ac:picMkLst>
        </pc:picChg>
        <pc:picChg chg="del">
          <ac:chgData name="Chuong Nguyen Hong (VN)" userId="S::chuong.nguyenh2@homecredit.vn::eeb29848-4028-4170-9f41-e68a41263968" providerId="AD" clId="Web-{A4759EA1-CC76-EA9D-6BEE-460F556A8F7C}" dt="2023-10-11T13:13:47.390" v="334"/>
          <ac:picMkLst>
            <pc:docMk/>
            <pc:sldMk cId="428158289" sldId="338"/>
            <ac:picMk id="9" creationId="{79DC32B6-C30C-9C70-B1AE-85C4D3E5A615}"/>
          </ac:picMkLst>
        </pc:picChg>
        <pc:picChg chg="del">
          <ac:chgData name="Chuong Nguyen Hong (VN)" userId="S::chuong.nguyenh2@homecredit.vn::eeb29848-4028-4170-9f41-e68a41263968" providerId="AD" clId="Web-{A4759EA1-CC76-EA9D-6BEE-460F556A8F7C}" dt="2023-10-11T13:13:47.390" v="333"/>
          <ac:picMkLst>
            <pc:docMk/>
            <pc:sldMk cId="428158289" sldId="338"/>
            <ac:picMk id="10" creationId="{5F41B4D1-BD34-392B-B7A7-C992DBF24E0D}"/>
          </ac:picMkLst>
        </pc:picChg>
        <pc:picChg chg="add mod">
          <ac:chgData name="Chuong Nguyen Hong (VN)" userId="S::chuong.nguyenh2@homecredit.vn::eeb29848-4028-4170-9f41-e68a41263968" providerId="AD" clId="Web-{A4759EA1-CC76-EA9D-6BEE-460F556A8F7C}" dt="2023-10-11T13:21:12.480" v="363" actId="14100"/>
          <ac:picMkLst>
            <pc:docMk/>
            <pc:sldMk cId="428158289" sldId="338"/>
            <ac:picMk id="11" creationId="{109C28DC-057B-D104-1FDC-6E68F38CA760}"/>
          </ac:picMkLst>
        </pc:picChg>
        <pc:picChg chg="add mod">
          <ac:chgData name="Chuong Nguyen Hong (VN)" userId="S::chuong.nguyenh2@homecredit.vn::eeb29848-4028-4170-9f41-e68a41263968" providerId="AD" clId="Web-{A4759EA1-CC76-EA9D-6BEE-460F556A8F7C}" dt="2023-10-11T13:22:13.700" v="369" actId="1076"/>
          <ac:picMkLst>
            <pc:docMk/>
            <pc:sldMk cId="428158289" sldId="338"/>
            <ac:picMk id="13" creationId="{0B79BE58-E017-9300-2097-FEE7C04E4A30}"/>
          </ac:picMkLst>
        </pc:picChg>
        <pc:picChg chg="add mod">
          <ac:chgData name="Chuong Nguyen Hong (VN)" userId="S::chuong.nguyenh2@homecredit.vn::eeb29848-4028-4170-9f41-e68a41263968" providerId="AD" clId="Web-{A4759EA1-CC76-EA9D-6BEE-460F556A8F7C}" dt="2023-10-11T13:22:04.825" v="368" actId="14100"/>
          <ac:picMkLst>
            <pc:docMk/>
            <pc:sldMk cId="428158289" sldId="338"/>
            <ac:picMk id="15" creationId="{C6E44B3B-4BEF-23DC-9543-0DFC1F38A8DF}"/>
          </ac:picMkLst>
        </pc:picChg>
      </pc:sldChg>
      <pc:sldChg chg="modSp add replId">
        <pc:chgData name="Chuong Nguyen Hong (VN)" userId="S::chuong.nguyenh2@homecredit.vn::eeb29848-4028-4170-9f41-e68a41263968" providerId="AD" clId="Web-{A4759EA1-CC76-EA9D-6BEE-460F556A8F7C}" dt="2023-10-11T13:22:25.810" v="372" actId="14100"/>
        <pc:sldMkLst>
          <pc:docMk/>
          <pc:sldMk cId="3108177843" sldId="339"/>
        </pc:sldMkLst>
        <pc:picChg chg="mod">
          <ac:chgData name="Chuong Nguyen Hong (VN)" userId="S::chuong.nguyenh2@homecredit.vn::eeb29848-4028-4170-9f41-e68a41263968" providerId="AD" clId="Web-{A4759EA1-CC76-EA9D-6BEE-460F556A8F7C}" dt="2023-10-11T13:22:23.325" v="371" actId="14100"/>
          <ac:picMkLst>
            <pc:docMk/>
            <pc:sldMk cId="3108177843" sldId="339"/>
            <ac:picMk id="5" creationId="{49A46953-657F-7A5F-CED9-14B61EEB90B0}"/>
          </ac:picMkLst>
        </pc:picChg>
        <pc:picChg chg="mod">
          <ac:chgData name="Chuong Nguyen Hong (VN)" userId="S::chuong.nguyenh2@homecredit.vn::eeb29848-4028-4170-9f41-e68a41263968" providerId="AD" clId="Web-{A4759EA1-CC76-EA9D-6BEE-460F556A8F7C}" dt="2023-10-11T13:22:25.810" v="372" actId="14100"/>
          <ac:picMkLst>
            <pc:docMk/>
            <pc:sldMk cId="3108177843" sldId="339"/>
            <ac:picMk id="6" creationId="{DC386285-95D9-84B0-00A3-D6F67F04086D}"/>
          </ac:picMkLst>
        </pc:picChg>
      </pc:sldChg>
    </pc:docChg>
  </pc:docChgLst>
  <pc:docChgLst>
    <pc:chgData name="Chuong Nguyen Hong (VN)" userId="S::chuong.nguyenh2@homecredit.vn::eeb29848-4028-4170-9f41-e68a41263968" providerId="AD" clId="Web-{1782BB0F-5575-3194-ECCF-DABB4334FA8B}"/>
    <pc:docChg chg="addSld modSld">
      <pc:chgData name="Chuong Nguyen Hong (VN)" userId="S::chuong.nguyenh2@homecredit.vn::eeb29848-4028-4170-9f41-e68a41263968" providerId="AD" clId="Web-{1782BB0F-5575-3194-ECCF-DABB4334FA8B}" dt="2023-11-06T08:16:41.780" v="241"/>
      <pc:docMkLst>
        <pc:docMk/>
      </pc:docMkLst>
      <pc:sldChg chg="modSp modNotes">
        <pc:chgData name="Chuong Nguyen Hong (VN)" userId="S::chuong.nguyenh2@homecredit.vn::eeb29848-4028-4170-9f41-e68a41263968" providerId="AD" clId="Web-{1782BB0F-5575-3194-ECCF-DABB4334FA8B}" dt="2023-11-03T03:12:20.974" v="100" actId="20577"/>
        <pc:sldMkLst>
          <pc:docMk/>
          <pc:sldMk cId="1245443227" sldId="272"/>
        </pc:sldMkLst>
        <pc:spChg chg="mod">
          <ac:chgData name="Chuong Nguyen Hong (VN)" userId="S::chuong.nguyenh2@homecredit.vn::eeb29848-4028-4170-9f41-e68a41263968" providerId="AD" clId="Web-{1782BB0F-5575-3194-ECCF-DABB4334FA8B}" dt="2023-11-02T05:35:42.417" v="38" actId="14100"/>
          <ac:spMkLst>
            <pc:docMk/>
            <pc:sldMk cId="1245443227" sldId="272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1782BB0F-5575-3194-ECCF-DABB4334FA8B}" dt="2023-11-02T05:35:21.323" v="31" actId="1076"/>
          <ac:spMkLst>
            <pc:docMk/>
            <pc:sldMk cId="1245443227" sldId="272"/>
            <ac:spMk id="3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1782BB0F-5575-3194-ECCF-DABB4334FA8B}" dt="2023-11-02T05:35:38.308" v="36" actId="14100"/>
          <ac:spMkLst>
            <pc:docMk/>
            <pc:sldMk cId="1245443227" sldId="272"/>
            <ac:spMk id="6" creationId="{BB82516F-D503-3341-6F7C-B808D562B9F0}"/>
          </ac:spMkLst>
        </pc:spChg>
        <pc:spChg chg="mod">
          <ac:chgData name="Chuong Nguyen Hong (VN)" userId="S::chuong.nguyenh2@homecredit.vn::eeb29848-4028-4170-9f41-e68a41263968" providerId="AD" clId="Web-{1782BB0F-5575-3194-ECCF-DABB4334FA8B}" dt="2023-11-03T03:12:20.974" v="100" actId="20577"/>
          <ac:spMkLst>
            <pc:docMk/>
            <pc:sldMk cId="1245443227" sldId="272"/>
            <ac:spMk id="8" creationId="{5684C14A-8D4D-EDA3-CE2B-77AF4346DD42}"/>
          </ac:spMkLst>
        </pc:spChg>
      </pc:sldChg>
      <pc:sldChg chg="delSp">
        <pc:chgData name="Chuong Nguyen Hong (VN)" userId="S::chuong.nguyenh2@homecredit.vn::eeb29848-4028-4170-9f41-e68a41263968" providerId="AD" clId="Web-{1782BB0F-5575-3194-ECCF-DABB4334FA8B}" dt="2023-11-06T08:16:41.780" v="241"/>
        <pc:sldMkLst>
          <pc:docMk/>
          <pc:sldMk cId="857284056" sldId="285"/>
        </pc:sldMkLst>
        <pc:cxnChg chg="del">
          <ac:chgData name="Chuong Nguyen Hong (VN)" userId="S::chuong.nguyenh2@homecredit.vn::eeb29848-4028-4170-9f41-e68a41263968" providerId="AD" clId="Web-{1782BB0F-5575-3194-ECCF-DABB4334FA8B}" dt="2023-11-06T08:16:41.780" v="241"/>
          <ac:cxnSpMkLst>
            <pc:docMk/>
            <pc:sldMk cId="857284056" sldId="285"/>
            <ac:cxnSpMk id="9" creationId="{4B4B8DAA-A317-14E1-F941-7347EE2A4933}"/>
          </ac:cxnSpMkLst>
        </pc:cxnChg>
        <pc:cxnChg chg="del">
          <ac:chgData name="Chuong Nguyen Hong (VN)" userId="S::chuong.nguyenh2@homecredit.vn::eeb29848-4028-4170-9f41-e68a41263968" providerId="AD" clId="Web-{1782BB0F-5575-3194-ECCF-DABB4334FA8B}" dt="2023-11-06T08:16:40.749" v="240"/>
          <ac:cxnSpMkLst>
            <pc:docMk/>
            <pc:sldMk cId="857284056" sldId="285"/>
            <ac:cxnSpMk id="11" creationId="{845B72ED-4CE4-83AC-0452-A2469749B957}"/>
          </ac:cxnSpMkLst>
        </pc:cxnChg>
      </pc:sldChg>
      <pc:sldChg chg="modNotes">
        <pc:chgData name="Chuong Nguyen Hong (VN)" userId="S::chuong.nguyenh2@homecredit.vn::eeb29848-4028-4170-9f41-e68a41263968" providerId="AD" clId="Web-{1782BB0F-5575-3194-ECCF-DABB4334FA8B}" dt="2023-11-06T06:19:36.373" v="239"/>
        <pc:sldMkLst>
          <pc:docMk/>
          <pc:sldMk cId="2084814583" sldId="289"/>
        </pc:sldMkLst>
      </pc:sldChg>
      <pc:sldChg chg="addSp delSp modSp">
        <pc:chgData name="Chuong Nguyen Hong (VN)" userId="S::chuong.nguyenh2@homecredit.vn::eeb29848-4028-4170-9f41-e68a41263968" providerId="AD" clId="Web-{1782BB0F-5575-3194-ECCF-DABB4334FA8B}" dt="2023-11-06T03:34:17.344" v="180" actId="1076"/>
        <pc:sldMkLst>
          <pc:docMk/>
          <pc:sldMk cId="3984047861" sldId="303"/>
        </pc:sldMkLst>
        <pc:spChg chg="mod">
          <ac:chgData name="Chuong Nguyen Hong (VN)" userId="S::chuong.nguyenh2@homecredit.vn::eeb29848-4028-4170-9f41-e68a41263968" providerId="AD" clId="Web-{1782BB0F-5575-3194-ECCF-DABB4334FA8B}" dt="2023-11-06T03:25:42.065" v="155" actId="20577"/>
          <ac:spMkLst>
            <pc:docMk/>
            <pc:sldMk cId="3984047861" sldId="303"/>
            <ac:spMk id="3" creationId="{00000000-0000-0000-0000-000000000000}"/>
          </ac:spMkLst>
        </pc:spChg>
        <pc:picChg chg="mod">
          <ac:chgData name="Chuong Nguyen Hong (VN)" userId="S::chuong.nguyenh2@homecredit.vn::eeb29848-4028-4170-9f41-e68a41263968" providerId="AD" clId="Web-{1782BB0F-5575-3194-ECCF-DABB4334FA8B}" dt="2023-11-06T03:34:17.344" v="180" actId="1076"/>
          <ac:picMkLst>
            <pc:docMk/>
            <pc:sldMk cId="3984047861" sldId="303"/>
            <ac:picMk id="4" creationId="{BA72DBBD-A939-700E-E00B-586CC2A69166}"/>
          </ac:picMkLst>
        </pc:picChg>
        <pc:picChg chg="add del">
          <ac:chgData name="Chuong Nguyen Hong (VN)" userId="S::chuong.nguyenh2@homecredit.vn::eeb29848-4028-4170-9f41-e68a41263968" providerId="AD" clId="Web-{1782BB0F-5575-3194-ECCF-DABB4334FA8B}" dt="2023-11-06T03:33:24.718" v="166"/>
          <ac:picMkLst>
            <pc:docMk/>
            <pc:sldMk cId="3984047861" sldId="303"/>
            <ac:picMk id="9" creationId="{D6D69DD5-13B3-F80F-2E9E-A4871C59CC3E}"/>
          </ac:picMkLst>
        </pc:picChg>
      </pc:sldChg>
      <pc:sldChg chg="modSp">
        <pc:chgData name="Chuong Nguyen Hong (VN)" userId="S::chuong.nguyenh2@homecredit.vn::eeb29848-4028-4170-9f41-e68a41263968" providerId="AD" clId="Web-{1782BB0F-5575-3194-ECCF-DABB4334FA8B}" dt="2023-11-06T03:25:52.159" v="156" actId="1076"/>
        <pc:sldMkLst>
          <pc:docMk/>
          <pc:sldMk cId="418667887" sldId="315"/>
        </pc:sldMkLst>
        <pc:spChg chg="mod">
          <ac:chgData name="Chuong Nguyen Hong (VN)" userId="S::chuong.nguyenh2@homecredit.vn::eeb29848-4028-4170-9f41-e68a41263968" providerId="AD" clId="Web-{1782BB0F-5575-3194-ECCF-DABB4334FA8B}" dt="2023-11-06T03:25:52.159" v="156" actId="1076"/>
          <ac:spMkLst>
            <pc:docMk/>
            <pc:sldMk cId="418667887" sldId="315"/>
            <ac:spMk id="3" creationId="{00000000-0000-0000-0000-000000000000}"/>
          </ac:spMkLst>
        </pc:spChg>
      </pc:sldChg>
      <pc:sldChg chg="delSp modSp">
        <pc:chgData name="Chuong Nguyen Hong (VN)" userId="S::chuong.nguyenh2@homecredit.vn::eeb29848-4028-4170-9f41-e68a41263968" providerId="AD" clId="Web-{1782BB0F-5575-3194-ECCF-DABB4334FA8B}" dt="2023-11-06T03:30:00.306" v="163" actId="1076"/>
        <pc:sldMkLst>
          <pc:docMk/>
          <pc:sldMk cId="1564200774" sldId="317"/>
        </pc:sldMkLst>
        <pc:picChg chg="del">
          <ac:chgData name="Chuong Nguyen Hong (VN)" userId="S::chuong.nguyenh2@homecredit.vn::eeb29848-4028-4170-9f41-e68a41263968" providerId="AD" clId="Web-{1782BB0F-5575-3194-ECCF-DABB4334FA8B}" dt="2023-11-06T03:28:56.742" v="158"/>
          <ac:picMkLst>
            <pc:docMk/>
            <pc:sldMk cId="1564200774" sldId="317"/>
            <ac:picMk id="4" creationId="{93E4CB41-A0BA-3172-07D5-F7A634248961}"/>
          </ac:picMkLst>
        </pc:picChg>
        <pc:picChg chg="mod">
          <ac:chgData name="Chuong Nguyen Hong (VN)" userId="S::chuong.nguyenh2@homecredit.vn::eeb29848-4028-4170-9f41-e68a41263968" providerId="AD" clId="Web-{1782BB0F-5575-3194-ECCF-DABB4334FA8B}" dt="2023-11-06T03:29:58.712" v="162" actId="1076"/>
          <ac:picMkLst>
            <pc:docMk/>
            <pc:sldMk cId="1564200774" sldId="317"/>
            <ac:picMk id="5" creationId="{6E5C5C16-33B9-4D97-C7DB-5727D76C3539}"/>
          </ac:picMkLst>
        </pc:picChg>
        <pc:picChg chg="del">
          <ac:chgData name="Chuong Nguyen Hong (VN)" userId="S::chuong.nguyenh2@homecredit.vn::eeb29848-4028-4170-9f41-e68a41263968" providerId="AD" clId="Web-{1782BB0F-5575-3194-ECCF-DABB4334FA8B}" dt="2023-11-06T03:28:57.320" v="159"/>
          <ac:picMkLst>
            <pc:docMk/>
            <pc:sldMk cId="1564200774" sldId="317"/>
            <ac:picMk id="6" creationId="{C29557E1-07AF-FBF6-43E1-E9D4F505DE9E}"/>
          </ac:picMkLst>
        </pc:picChg>
        <pc:picChg chg="mod">
          <ac:chgData name="Chuong Nguyen Hong (VN)" userId="S::chuong.nguyenh2@homecredit.vn::eeb29848-4028-4170-9f41-e68a41263968" providerId="AD" clId="Web-{1782BB0F-5575-3194-ECCF-DABB4334FA8B}" dt="2023-11-06T03:30:00.306" v="163" actId="1076"/>
          <ac:picMkLst>
            <pc:docMk/>
            <pc:sldMk cId="1564200774" sldId="317"/>
            <ac:picMk id="7" creationId="{9E3929E6-8D8C-2B85-76F1-A039B47C8F84}"/>
          </ac:picMkLst>
        </pc:picChg>
        <pc:picChg chg="mod">
          <ac:chgData name="Chuong Nguyen Hong (VN)" userId="S::chuong.nguyenh2@homecredit.vn::eeb29848-4028-4170-9f41-e68a41263968" providerId="AD" clId="Web-{1782BB0F-5575-3194-ECCF-DABB4334FA8B}" dt="2023-11-06T03:29:58.681" v="161" actId="1076"/>
          <ac:picMkLst>
            <pc:docMk/>
            <pc:sldMk cId="1564200774" sldId="317"/>
            <ac:picMk id="8" creationId="{7FBD6931-440D-D809-C72B-8A9FDA023E5B}"/>
          </ac:picMkLst>
        </pc:picChg>
      </pc:sldChg>
      <pc:sldChg chg="addSp delSp modSp">
        <pc:chgData name="Chuong Nguyen Hong (VN)" userId="S::chuong.nguyenh2@homecredit.vn::eeb29848-4028-4170-9f41-e68a41263968" providerId="AD" clId="Web-{1782BB0F-5575-3194-ECCF-DABB4334FA8B}" dt="2023-11-06T03:47:49.085" v="208" actId="1076"/>
        <pc:sldMkLst>
          <pc:docMk/>
          <pc:sldMk cId="1139486997" sldId="320"/>
        </pc:sldMkLst>
        <pc:spChg chg="mod">
          <ac:chgData name="Chuong Nguyen Hong (VN)" userId="S::chuong.nguyenh2@homecredit.vn::eeb29848-4028-4170-9f41-e68a41263968" providerId="AD" clId="Web-{1782BB0F-5575-3194-ECCF-DABB4334FA8B}" dt="2023-11-06T03:47:49.085" v="208" actId="1076"/>
          <ac:spMkLst>
            <pc:docMk/>
            <pc:sldMk cId="1139486997" sldId="320"/>
            <ac:spMk id="3" creationId="{00000000-0000-0000-0000-000000000000}"/>
          </ac:spMkLst>
        </pc:spChg>
        <pc:picChg chg="add del mod">
          <ac:chgData name="Chuong Nguyen Hong (VN)" userId="S::chuong.nguyenh2@homecredit.vn::eeb29848-4028-4170-9f41-e68a41263968" providerId="AD" clId="Web-{1782BB0F-5575-3194-ECCF-DABB4334FA8B}" dt="2023-11-06T03:47:27.600" v="199"/>
          <ac:picMkLst>
            <pc:docMk/>
            <pc:sldMk cId="1139486997" sldId="320"/>
            <ac:picMk id="4" creationId="{135BC8EF-6A02-1309-73C6-E7DCC7EACBA8}"/>
          </ac:picMkLst>
        </pc:picChg>
        <pc:picChg chg="del">
          <ac:chgData name="Chuong Nguyen Hong (VN)" userId="S::chuong.nguyenh2@homecredit.vn::eeb29848-4028-4170-9f41-e68a41263968" providerId="AD" clId="Web-{1782BB0F-5575-3194-ECCF-DABB4334FA8B}" dt="2023-11-06T03:46:29.583" v="196"/>
          <ac:picMkLst>
            <pc:docMk/>
            <pc:sldMk cId="1139486997" sldId="320"/>
            <ac:picMk id="5" creationId="{63488C7D-4FBA-5E53-4238-D145272C215E}"/>
          </ac:picMkLst>
        </pc:picChg>
        <pc:picChg chg="del">
          <ac:chgData name="Chuong Nguyen Hong (VN)" userId="S::chuong.nguyenh2@homecredit.vn::eeb29848-4028-4170-9f41-e68a41263968" providerId="AD" clId="Web-{1782BB0F-5575-3194-ECCF-DABB4334FA8B}" dt="2023-11-06T03:38:43.555" v="191"/>
          <ac:picMkLst>
            <pc:docMk/>
            <pc:sldMk cId="1139486997" sldId="320"/>
            <ac:picMk id="6" creationId="{F259B656-666C-EB3C-1430-90D718F616AF}"/>
          </ac:picMkLst>
        </pc:picChg>
        <pc:picChg chg="del">
          <ac:chgData name="Chuong Nguyen Hong (VN)" userId="S::chuong.nguyenh2@homecredit.vn::eeb29848-4028-4170-9f41-e68a41263968" providerId="AD" clId="Web-{1782BB0F-5575-3194-ECCF-DABB4334FA8B}" dt="2023-11-06T03:38:45.289" v="192"/>
          <ac:picMkLst>
            <pc:docMk/>
            <pc:sldMk cId="1139486997" sldId="320"/>
            <ac:picMk id="7" creationId="{563E7745-E49C-E5C0-EA12-3F782A87EA72}"/>
          </ac:picMkLst>
        </pc:picChg>
        <pc:picChg chg="add mod">
          <ac:chgData name="Chuong Nguyen Hong (VN)" userId="S::chuong.nguyenh2@homecredit.vn::eeb29848-4028-4170-9f41-e68a41263968" providerId="AD" clId="Web-{1782BB0F-5575-3194-ECCF-DABB4334FA8B}" dt="2023-11-06T03:47:39.976" v="203" actId="1076"/>
          <ac:picMkLst>
            <pc:docMk/>
            <pc:sldMk cId="1139486997" sldId="320"/>
            <ac:picMk id="9" creationId="{559832DB-15A1-DE32-E424-B68BB9A7DF4B}"/>
          </ac:picMkLst>
        </pc:picChg>
      </pc:sldChg>
      <pc:sldChg chg="delSp modSp">
        <pc:chgData name="Chuong Nguyen Hong (VN)" userId="S::chuong.nguyenh2@homecredit.vn::eeb29848-4028-4170-9f41-e68a41263968" providerId="AD" clId="Web-{1782BB0F-5575-3194-ECCF-DABB4334FA8B}" dt="2023-11-06T05:58:34.467" v="224" actId="1076"/>
        <pc:sldMkLst>
          <pc:docMk/>
          <pc:sldMk cId="1034245070" sldId="321"/>
        </pc:sldMkLst>
        <pc:spChg chg="mod">
          <ac:chgData name="Chuong Nguyen Hong (VN)" userId="S::chuong.nguyenh2@homecredit.vn::eeb29848-4028-4170-9f41-e68a41263968" providerId="AD" clId="Web-{1782BB0F-5575-3194-ECCF-DABB4334FA8B}" dt="2023-11-06T05:58:34.467" v="224" actId="1076"/>
          <ac:spMkLst>
            <pc:docMk/>
            <pc:sldMk cId="1034245070" sldId="321"/>
            <ac:spMk id="6" creationId="{F2CD43CC-ABCE-0909-23C3-00EED2184FA5}"/>
          </ac:spMkLst>
        </pc:spChg>
        <pc:spChg chg="del">
          <ac:chgData name="Chuong Nguyen Hong (VN)" userId="S::chuong.nguyenh2@homecredit.vn::eeb29848-4028-4170-9f41-e68a41263968" providerId="AD" clId="Web-{1782BB0F-5575-3194-ECCF-DABB4334FA8B}" dt="2023-11-06T05:56:01.555" v="210"/>
          <ac:spMkLst>
            <pc:docMk/>
            <pc:sldMk cId="1034245070" sldId="321"/>
            <ac:spMk id="13" creationId="{D2B2B92B-63D1-A04B-2ED5-6C49177D5B10}"/>
          </ac:spMkLst>
        </pc:spChg>
        <pc:spChg chg="mod">
          <ac:chgData name="Chuong Nguyen Hong (VN)" userId="S::chuong.nguyenh2@homecredit.vn::eeb29848-4028-4170-9f41-e68a41263968" providerId="AD" clId="Web-{1782BB0F-5575-3194-ECCF-DABB4334FA8B}" dt="2023-11-06T05:58:21.122" v="217" actId="1076"/>
          <ac:spMkLst>
            <pc:docMk/>
            <pc:sldMk cId="1034245070" sldId="321"/>
            <ac:spMk id="18" creationId="{74D9238C-369F-FCF1-33F2-CBDB4294AEEB}"/>
          </ac:spMkLst>
        </pc:spChg>
        <pc:picChg chg="mod">
          <ac:chgData name="Chuong Nguyen Hong (VN)" userId="S::chuong.nguyenh2@homecredit.vn::eeb29848-4028-4170-9f41-e68a41263968" providerId="AD" clId="Web-{1782BB0F-5575-3194-ECCF-DABB4334FA8B}" dt="2023-11-06T05:58:32.123" v="223" actId="1076"/>
          <ac:picMkLst>
            <pc:docMk/>
            <pc:sldMk cId="1034245070" sldId="321"/>
            <ac:picMk id="5" creationId="{A10A2624-A8C7-77BF-9C6C-7FF464FCE3F9}"/>
          </ac:picMkLst>
        </pc:picChg>
        <pc:picChg chg="mod">
          <ac:chgData name="Chuong Nguyen Hong (VN)" userId="S::chuong.nguyenh2@homecredit.vn::eeb29848-4028-4170-9f41-e68a41263968" providerId="AD" clId="Web-{1782BB0F-5575-3194-ECCF-DABB4334FA8B}" dt="2023-11-06T05:58:26.372" v="220" actId="1076"/>
          <ac:picMkLst>
            <pc:docMk/>
            <pc:sldMk cId="1034245070" sldId="321"/>
            <ac:picMk id="14" creationId="{64863AC2-7CEC-6BE5-9B20-130718ECE34A}"/>
          </ac:picMkLst>
        </pc:picChg>
        <pc:picChg chg="del">
          <ac:chgData name="Chuong Nguyen Hong (VN)" userId="S::chuong.nguyenh2@homecredit.vn::eeb29848-4028-4170-9f41-e68a41263968" providerId="AD" clId="Web-{1782BB0F-5575-3194-ECCF-DABB4334FA8B}" dt="2023-11-06T05:55:59.054" v="209"/>
          <ac:picMkLst>
            <pc:docMk/>
            <pc:sldMk cId="1034245070" sldId="321"/>
            <ac:picMk id="15" creationId="{0D203AF7-B9C5-B66D-FACB-EB3C6CA8DC1E}"/>
          </ac:picMkLst>
        </pc:picChg>
        <pc:picChg chg="mod">
          <ac:chgData name="Chuong Nguyen Hong (VN)" userId="S::chuong.nguyenh2@homecredit.vn::eeb29848-4028-4170-9f41-e68a41263968" providerId="AD" clId="Web-{1782BB0F-5575-3194-ECCF-DABB4334FA8B}" dt="2023-11-06T05:58:24.247" v="219" actId="1076"/>
          <ac:picMkLst>
            <pc:docMk/>
            <pc:sldMk cId="1034245070" sldId="321"/>
            <ac:picMk id="19" creationId="{0161ABB2-5FE7-054C-A14D-44EA821366BD}"/>
          </ac:picMkLst>
        </pc:picChg>
      </pc:sldChg>
      <pc:sldChg chg="modSp">
        <pc:chgData name="Chuong Nguyen Hong (VN)" userId="S::chuong.nguyenh2@homecredit.vn::eeb29848-4028-4170-9f41-e68a41263968" providerId="AD" clId="Web-{1782BB0F-5575-3194-ECCF-DABB4334FA8B}" dt="2023-11-06T06:17:01.618" v="232" actId="14100"/>
        <pc:sldMkLst>
          <pc:docMk/>
          <pc:sldMk cId="428158289" sldId="338"/>
        </pc:sldMkLst>
        <pc:spChg chg="mod">
          <ac:chgData name="Chuong Nguyen Hong (VN)" userId="S::chuong.nguyenh2@homecredit.vn::eeb29848-4028-4170-9f41-e68a41263968" providerId="AD" clId="Web-{1782BB0F-5575-3194-ECCF-DABB4334FA8B}" dt="2023-11-06T06:15:54.756" v="230" actId="14100"/>
          <ac:spMkLst>
            <pc:docMk/>
            <pc:sldMk cId="428158289" sldId="338"/>
            <ac:spMk id="6" creationId="{BF80E304-D766-5764-ED50-B0D2E9127D14}"/>
          </ac:spMkLst>
        </pc:spChg>
        <pc:picChg chg="mod">
          <ac:chgData name="Chuong Nguyen Hong (VN)" userId="S::chuong.nguyenh2@homecredit.vn::eeb29848-4028-4170-9f41-e68a41263968" providerId="AD" clId="Web-{1782BB0F-5575-3194-ECCF-DABB4334FA8B}" dt="2023-11-06T06:17:01.618" v="232" actId="14100"/>
          <ac:picMkLst>
            <pc:docMk/>
            <pc:sldMk cId="428158289" sldId="338"/>
            <ac:picMk id="13" creationId="{0B79BE58-E017-9300-2097-FEE7C04E4A30}"/>
          </ac:picMkLst>
        </pc:picChg>
        <pc:picChg chg="mod">
          <ac:chgData name="Chuong Nguyen Hong (VN)" userId="S::chuong.nguyenh2@homecredit.vn::eeb29848-4028-4170-9f41-e68a41263968" providerId="AD" clId="Web-{1782BB0F-5575-3194-ECCF-DABB4334FA8B}" dt="2023-11-06T06:16:57.664" v="231" actId="14100"/>
          <ac:picMkLst>
            <pc:docMk/>
            <pc:sldMk cId="428158289" sldId="338"/>
            <ac:picMk id="15" creationId="{C6E44B3B-4BEF-23DC-9543-0DFC1F38A8DF}"/>
          </ac:picMkLst>
        </pc:picChg>
      </pc:sldChg>
      <pc:sldChg chg="delSp">
        <pc:chgData name="Chuong Nguyen Hong (VN)" userId="S::chuong.nguyenh2@homecredit.vn::eeb29848-4028-4170-9f41-e68a41263968" providerId="AD" clId="Web-{1782BB0F-5575-3194-ECCF-DABB4334FA8B}" dt="2023-11-06T06:17:11.993" v="234"/>
        <pc:sldMkLst>
          <pc:docMk/>
          <pc:sldMk cId="3108177843" sldId="339"/>
        </pc:sldMkLst>
        <pc:picChg chg="del">
          <ac:chgData name="Chuong Nguyen Hong (VN)" userId="S::chuong.nguyenh2@homecredit.vn::eeb29848-4028-4170-9f41-e68a41263968" providerId="AD" clId="Web-{1782BB0F-5575-3194-ECCF-DABB4334FA8B}" dt="2023-11-06T06:17:11.993" v="234"/>
          <ac:picMkLst>
            <pc:docMk/>
            <pc:sldMk cId="3108177843" sldId="339"/>
            <ac:picMk id="5" creationId="{49A46953-657F-7A5F-CED9-14B61EEB90B0}"/>
          </ac:picMkLst>
        </pc:picChg>
        <pc:picChg chg="del">
          <ac:chgData name="Chuong Nguyen Hong (VN)" userId="S::chuong.nguyenh2@homecredit.vn::eeb29848-4028-4170-9f41-e68a41263968" providerId="AD" clId="Web-{1782BB0F-5575-3194-ECCF-DABB4334FA8B}" dt="2023-11-06T06:17:11.993" v="233"/>
          <ac:picMkLst>
            <pc:docMk/>
            <pc:sldMk cId="3108177843" sldId="339"/>
            <ac:picMk id="6" creationId="{DC386285-95D9-84B0-00A3-D6F67F04086D}"/>
          </ac:picMkLst>
        </pc:picChg>
      </pc:sldChg>
      <pc:sldChg chg="modSp">
        <pc:chgData name="Chuong Nguyen Hong (VN)" userId="S::chuong.nguyenh2@homecredit.vn::eeb29848-4028-4170-9f41-e68a41263968" providerId="AD" clId="Web-{1782BB0F-5575-3194-ECCF-DABB4334FA8B}" dt="2023-11-06T06:17:32.572" v="236" actId="20577"/>
        <pc:sldMkLst>
          <pc:docMk/>
          <pc:sldMk cId="2052239814" sldId="351"/>
        </pc:sldMkLst>
        <pc:spChg chg="mod">
          <ac:chgData name="Chuong Nguyen Hong (VN)" userId="S::chuong.nguyenh2@homecredit.vn::eeb29848-4028-4170-9f41-e68a41263968" providerId="AD" clId="Web-{1782BB0F-5575-3194-ECCF-DABB4334FA8B}" dt="2023-11-06T06:17:32.572" v="236" actId="20577"/>
          <ac:spMkLst>
            <pc:docMk/>
            <pc:sldMk cId="2052239814" sldId="351"/>
            <ac:spMk id="2" creationId="{00000000-0000-0000-0000-000000000000}"/>
          </ac:spMkLst>
        </pc:spChg>
      </pc:sldChg>
      <pc:sldChg chg="mod modShow">
        <pc:chgData name="Chuong Nguyen Hong (VN)" userId="S::chuong.nguyenh2@homecredit.vn::eeb29848-4028-4170-9f41-e68a41263968" providerId="AD" clId="Web-{1782BB0F-5575-3194-ECCF-DABB4334FA8B}" dt="2023-11-06T06:14:08.674" v="225"/>
        <pc:sldMkLst>
          <pc:docMk/>
          <pc:sldMk cId="254696098" sldId="360"/>
        </pc:sldMkLst>
      </pc:sldChg>
      <pc:sldChg chg="modSp">
        <pc:chgData name="Chuong Nguyen Hong (VN)" userId="S::chuong.nguyenh2@homecredit.vn::eeb29848-4028-4170-9f41-e68a41263968" providerId="AD" clId="Web-{1782BB0F-5575-3194-ECCF-DABB4334FA8B}" dt="2023-11-06T03:23:24.592" v="151" actId="20577"/>
        <pc:sldMkLst>
          <pc:docMk/>
          <pc:sldMk cId="2162733995" sldId="362"/>
        </pc:sldMkLst>
        <pc:spChg chg="mod">
          <ac:chgData name="Chuong Nguyen Hong (VN)" userId="S::chuong.nguyenh2@homecredit.vn::eeb29848-4028-4170-9f41-e68a41263968" providerId="AD" clId="Web-{1782BB0F-5575-3194-ECCF-DABB4334FA8B}" dt="2023-11-06T03:23:24.592" v="151" actId="20577"/>
          <ac:spMkLst>
            <pc:docMk/>
            <pc:sldMk cId="2162733995" sldId="362"/>
            <ac:spMk id="3" creationId="{DCA7170A-E747-6E7E-1A11-0BBE49689DED}"/>
          </ac:spMkLst>
        </pc:spChg>
      </pc:sldChg>
      <pc:sldChg chg="addSp delSp modSp new mod modShow">
        <pc:chgData name="Chuong Nguyen Hong (VN)" userId="S::chuong.nguyenh2@homecredit.vn::eeb29848-4028-4170-9f41-e68a41263968" providerId="AD" clId="Web-{1782BB0F-5575-3194-ECCF-DABB4334FA8B}" dt="2023-11-03T03:13:41.070" v="133"/>
        <pc:sldMkLst>
          <pc:docMk/>
          <pc:sldMk cId="771328134" sldId="375"/>
        </pc:sldMkLst>
        <pc:spChg chg="del">
          <ac:chgData name="Chuong Nguyen Hong (VN)" userId="S::chuong.nguyenh2@homecredit.vn::eeb29848-4028-4170-9f41-e68a41263968" providerId="AD" clId="Web-{1782BB0F-5575-3194-ECCF-DABB4334FA8B}" dt="2023-11-03T03:12:31.787" v="103"/>
          <ac:spMkLst>
            <pc:docMk/>
            <pc:sldMk cId="771328134" sldId="375"/>
            <ac:spMk id="2" creationId="{7EEFA0F5-FD05-74FA-4BCD-F4BB9A88147F}"/>
          </ac:spMkLst>
        </pc:spChg>
        <pc:spChg chg="del">
          <ac:chgData name="Chuong Nguyen Hong (VN)" userId="S::chuong.nguyenh2@homecredit.vn::eeb29848-4028-4170-9f41-e68a41263968" providerId="AD" clId="Web-{1782BB0F-5575-3194-ECCF-DABB4334FA8B}" dt="2023-11-03T03:12:30.818" v="102"/>
          <ac:spMkLst>
            <pc:docMk/>
            <pc:sldMk cId="771328134" sldId="375"/>
            <ac:spMk id="3" creationId="{5E3CC2D1-F017-4DC8-9E7E-D503B20B5EA3}"/>
          </ac:spMkLst>
        </pc:spChg>
        <pc:spChg chg="add mod">
          <ac:chgData name="Chuong Nguyen Hong (VN)" userId="S::chuong.nguyenh2@homecredit.vn::eeb29848-4028-4170-9f41-e68a41263968" providerId="AD" clId="Web-{1782BB0F-5575-3194-ECCF-DABB4334FA8B}" dt="2023-11-03T03:13:29.679" v="132" actId="20577"/>
          <ac:spMkLst>
            <pc:docMk/>
            <pc:sldMk cId="771328134" sldId="375"/>
            <ac:spMk id="6" creationId="{C8EAA8DF-3333-5EEE-9D59-8073A652051E}"/>
          </ac:spMkLst>
        </pc:spChg>
        <pc:picChg chg="add mod">
          <ac:chgData name="Chuong Nguyen Hong (VN)" userId="S::chuong.nguyenh2@homecredit.vn::eeb29848-4028-4170-9f41-e68a41263968" providerId="AD" clId="Web-{1782BB0F-5575-3194-ECCF-DABB4334FA8B}" dt="2023-11-03T03:12:40.693" v="108" actId="1076"/>
          <ac:picMkLst>
            <pc:docMk/>
            <pc:sldMk cId="771328134" sldId="375"/>
            <ac:picMk id="4" creationId="{10DAA7D0-7ECA-2BC3-5142-8C366ED78D15}"/>
          </ac:picMkLst>
        </pc:picChg>
      </pc:sldChg>
    </pc:docChg>
  </pc:docChgLst>
  <pc:docChgLst>
    <pc:chgData name="Chuong Nguyen Hong (VN)" userId="S::chuong.nguyenh2@homecredit.vn::eeb29848-4028-4170-9f41-e68a41263968" providerId="AD" clId="Web-{0FEE3C06-449A-9080-06A0-79710E58B6E9}"/>
    <pc:docChg chg="modSld addMainMaster delMainMaster">
      <pc:chgData name="Chuong Nguyen Hong (VN)" userId="S::chuong.nguyenh2@homecredit.vn::eeb29848-4028-4170-9f41-e68a41263968" providerId="AD" clId="Web-{0FEE3C06-449A-9080-06A0-79710E58B6E9}" dt="2023-10-03T08:13:32.680" v="0"/>
      <pc:docMkLst>
        <pc:docMk/>
      </pc:docMkLst>
      <pc:sldChg chg="delSp modSp mod modClrScheme delDesignElem chgLayout">
        <pc:chgData name="Chuong Nguyen Hong (VN)" userId="S::chuong.nguyenh2@homecredit.vn::eeb29848-4028-4170-9f41-e68a41263968" providerId="AD" clId="Web-{0FEE3C06-449A-9080-06A0-79710E58B6E9}" dt="2023-10-03T08:13:32.680" v="0"/>
        <pc:sldMkLst>
          <pc:docMk/>
          <pc:sldMk cId="109857222" sldId="256"/>
        </pc:sldMkLst>
        <pc:spChg chg="mod ord">
          <ac:chgData name="Chuong Nguyen Hong (VN)" userId="S::chuong.nguyenh2@homecredit.vn::eeb29848-4028-4170-9f41-e68a41263968" providerId="AD" clId="Web-{0FEE3C06-449A-9080-06A0-79710E58B6E9}" dt="2023-10-03T08:13:32.680" v="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Chuong Nguyen Hong (VN)" userId="S::chuong.nguyenh2@homecredit.vn::eeb29848-4028-4170-9f41-e68a41263968" providerId="AD" clId="Web-{0FEE3C06-449A-9080-06A0-79710E58B6E9}" dt="2023-10-03T08:13:32.680" v="0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Chuong Nguyen Hong (VN)" userId="S::chuong.nguyenh2@homecredit.vn::eeb29848-4028-4170-9f41-e68a41263968" providerId="AD" clId="Web-{0FEE3C06-449A-9080-06A0-79710E58B6E9}" dt="2023-10-03T08:13:32.680" v="0"/>
          <ac:spMkLst>
            <pc:docMk/>
            <pc:sldMk cId="109857222" sldId="256"/>
            <ac:spMk id="8" creationId="{6BDBA639-2A71-4A60-A71A-FF1836F546CE}"/>
          </ac:spMkLst>
        </pc:spChg>
        <pc:spChg chg="del">
          <ac:chgData name="Chuong Nguyen Hong (VN)" userId="S::chuong.nguyenh2@homecredit.vn::eeb29848-4028-4170-9f41-e68a41263968" providerId="AD" clId="Web-{0FEE3C06-449A-9080-06A0-79710E58B6E9}" dt="2023-10-03T08:13:32.680" v="0"/>
          <ac:spMkLst>
            <pc:docMk/>
            <pc:sldMk cId="109857222" sldId="256"/>
            <ac:spMk id="31" creationId="{D9C506D7-84CB-4057-A44A-465313E78538}"/>
          </ac:spMkLst>
        </pc:spChg>
        <pc:spChg chg="del">
          <ac:chgData name="Chuong Nguyen Hong (VN)" userId="S::chuong.nguyenh2@homecredit.vn::eeb29848-4028-4170-9f41-e68a41263968" providerId="AD" clId="Web-{0FEE3C06-449A-9080-06A0-79710E58B6E9}" dt="2023-10-03T08:13:32.680" v="0"/>
          <ac:spMkLst>
            <pc:docMk/>
            <pc:sldMk cId="109857222" sldId="256"/>
            <ac:spMk id="33" creationId="{7842FC68-61FD-4700-8A22-BB8B071884DB}"/>
          </ac:spMkLst>
        </pc:spChg>
        <pc:grpChg chg="del">
          <ac:chgData name="Chuong Nguyen Hong (VN)" userId="S::chuong.nguyenh2@homecredit.vn::eeb29848-4028-4170-9f41-e68a41263968" providerId="AD" clId="Web-{0FEE3C06-449A-9080-06A0-79710E58B6E9}" dt="2023-10-03T08:13:32.680" v="0"/>
          <ac:grpSpMkLst>
            <pc:docMk/>
            <pc:sldMk cId="109857222" sldId="256"/>
            <ac:grpSpMk id="10" creationId="{5E208A8B-5EBD-4532-BE72-26414FA7CFF6}"/>
          </ac:grpSpMkLst>
        </pc:grpChg>
      </pc:sldChg>
      <pc:sldMasterChg chg="del delSldLayout">
        <pc:chgData name="Chuong Nguyen Hong (VN)" userId="S::chuong.nguyenh2@homecredit.vn::eeb29848-4028-4170-9f41-e68a41263968" providerId="AD" clId="Web-{0FEE3C06-449A-9080-06A0-79710E58B6E9}" dt="2023-10-03T08:13:32.680" v="0"/>
        <pc:sldMasterMkLst>
          <pc:docMk/>
          <pc:sldMasterMk cId="2070776396" sldId="2147483672"/>
        </pc:sldMasterMkLst>
        <pc:sldLayoutChg chg="del">
          <pc:chgData name="Chuong Nguyen Hong (VN)" userId="S::chuong.nguyenh2@homecredit.vn::eeb29848-4028-4170-9f41-e68a41263968" providerId="AD" clId="Web-{0FEE3C06-449A-9080-06A0-79710E58B6E9}" dt="2023-10-03T08:13:32.680" v="0"/>
          <pc:sldLayoutMkLst>
            <pc:docMk/>
            <pc:sldMasterMk cId="2070776396" sldId="2147483672"/>
            <pc:sldLayoutMk cId="2339963680" sldId="2147483673"/>
          </pc:sldLayoutMkLst>
        </pc:sldLayoutChg>
        <pc:sldLayoutChg chg="del">
          <pc:chgData name="Chuong Nguyen Hong (VN)" userId="S::chuong.nguyenh2@homecredit.vn::eeb29848-4028-4170-9f41-e68a41263968" providerId="AD" clId="Web-{0FEE3C06-449A-9080-06A0-79710E58B6E9}" dt="2023-10-03T08:13:32.680" v="0"/>
          <pc:sldLayoutMkLst>
            <pc:docMk/>
            <pc:sldMasterMk cId="2070776396" sldId="2147483672"/>
            <pc:sldLayoutMk cId="2086346262" sldId="2147483674"/>
          </pc:sldLayoutMkLst>
        </pc:sldLayoutChg>
        <pc:sldLayoutChg chg="del">
          <pc:chgData name="Chuong Nguyen Hong (VN)" userId="S::chuong.nguyenh2@homecredit.vn::eeb29848-4028-4170-9f41-e68a41263968" providerId="AD" clId="Web-{0FEE3C06-449A-9080-06A0-79710E58B6E9}" dt="2023-10-03T08:13:32.680" v="0"/>
          <pc:sldLayoutMkLst>
            <pc:docMk/>
            <pc:sldMasterMk cId="2070776396" sldId="2147483672"/>
            <pc:sldLayoutMk cId="2784165790" sldId="2147483675"/>
          </pc:sldLayoutMkLst>
        </pc:sldLayoutChg>
        <pc:sldLayoutChg chg="del">
          <pc:chgData name="Chuong Nguyen Hong (VN)" userId="S::chuong.nguyenh2@homecredit.vn::eeb29848-4028-4170-9f41-e68a41263968" providerId="AD" clId="Web-{0FEE3C06-449A-9080-06A0-79710E58B6E9}" dt="2023-10-03T08:13:32.680" v="0"/>
          <pc:sldLayoutMkLst>
            <pc:docMk/>
            <pc:sldMasterMk cId="2070776396" sldId="2147483672"/>
            <pc:sldLayoutMk cId="290518183" sldId="2147483676"/>
          </pc:sldLayoutMkLst>
        </pc:sldLayoutChg>
        <pc:sldLayoutChg chg="del">
          <pc:chgData name="Chuong Nguyen Hong (VN)" userId="S::chuong.nguyenh2@homecredit.vn::eeb29848-4028-4170-9f41-e68a41263968" providerId="AD" clId="Web-{0FEE3C06-449A-9080-06A0-79710E58B6E9}" dt="2023-10-03T08:13:32.680" v="0"/>
          <pc:sldLayoutMkLst>
            <pc:docMk/>
            <pc:sldMasterMk cId="2070776396" sldId="2147483672"/>
            <pc:sldLayoutMk cId="2856153736" sldId="2147483677"/>
          </pc:sldLayoutMkLst>
        </pc:sldLayoutChg>
        <pc:sldLayoutChg chg="del">
          <pc:chgData name="Chuong Nguyen Hong (VN)" userId="S::chuong.nguyenh2@homecredit.vn::eeb29848-4028-4170-9f41-e68a41263968" providerId="AD" clId="Web-{0FEE3C06-449A-9080-06A0-79710E58B6E9}" dt="2023-10-03T08:13:32.680" v="0"/>
          <pc:sldLayoutMkLst>
            <pc:docMk/>
            <pc:sldMasterMk cId="2070776396" sldId="2147483672"/>
            <pc:sldLayoutMk cId="1788062436" sldId="2147483678"/>
          </pc:sldLayoutMkLst>
        </pc:sldLayoutChg>
        <pc:sldLayoutChg chg="del">
          <pc:chgData name="Chuong Nguyen Hong (VN)" userId="S::chuong.nguyenh2@homecredit.vn::eeb29848-4028-4170-9f41-e68a41263968" providerId="AD" clId="Web-{0FEE3C06-449A-9080-06A0-79710E58B6E9}" dt="2023-10-03T08:13:32.680" v="0"/>
          <pc:sldLayoutMkLst>
            <pc:docMk/>
            <pc:sldMasterMk cId="2070776396" sldId="2147483672"/>
            <pc:sldLayoutMk cId="2053985890" sldId="2147483679"/>
          </pc:sldLayoutMkLst>
        </pc:sldLayoutChg>
        <pc:sldLayoutChg chg="del">
          <pc:chgData name="Chuong Nguyen Hong (VN)" userId="S::chuong.nguyenh2@homecredit.vn::eeb29848-4028-4170-9f41-e68a41263968" providerId="AD" clId="Web-{0FEE3C06-449A-9080-06A0-79710E58B6E9}" dt="2023-10-03T08:13:32.680" v="0"/>
          <pc:sldLayoutMkLst>
            <pc:docMk/>
            <pc:sldMasterMk cId="2070776396" sldId="2147483672"/>
            <pc:sldLayoutMk cId="3025942276" sldId="2147483680"/>
          </pc:sldLayoutMkLst>
        </pc:sldLayoutChg>
        <pc:sldLayoutChg chg="del">
          <pc:chgData name="Chuong Nguyen Hong (VN)" userId="S::chuong.nguyenh2@homecredit.vn::eeb29848-4028-4170-9f41-e68a41263968" providerId="AD" clId="Web-{0FEE3C06-449A-9080-06A0-79710E58B6E9}" dt="2023-10-03T08:13:32.680" v="0"/>
          <pc:sldLayoutMkLst>
            <pc:docMk/>
            <pc:sldMasterMk cId="2070776396" sldId="2147483672"/>
            <pc:sldLayoutMk cId="1520283914" sldId="2147483681"/>
          </pc:sldLayoutMkLst>
        </pc:sldLayoutChg>
        <pc:sldLayoutChg chg="del">
          <pc:chgData name="Chuong Nguyen Hong (VN)" userId="S::chuong.nguyenh2@homecredit.vn::eeb29848-4028-4170-9f41-e68a41263968" providerId="AD" clId="Web-{0FEE3C06-449A-9080-06A0-79710E58B6E9}" dt="2023-10-03T08:13:32.680" v="0"/>
          <pc:sldLayoutMkLst>
            <pc:docMk/>
            <pc:sldMasterMk cId="2070776396" sldId="2147483672"/>
            <pc:sldLayoutMk cId="3304707200" sldId="2147483682"/>
          </pc:sldLayoutMkLst>
        </pc:sldLayoutChg>
        <pc:sldLayoutChg chg="del">
          <pc:chgData name="Chuong Nguyen Hong (VN)" userId="S::chuong.nguyenh2@homecredit.vn::eeb29848-4028-4170-9f41-e68a41263968" providerId="AD" clId="Web-{0FEE3C06-449A-9080-06A0-79710E58B6E9}" dt="2023-10-03T08:13:32.680" v="0"/>
          <pc:sldLayoutMkLst>
            <pc:docMk/>
            <pc:sldMasterMk cId="2070776396" sldId="2147483672"/>
            <pc:sldLayoutMk cId="3101117152" sldId="2147483683"/>
          </pc:sldLayoutMkLst>
        </pc:sldLayoutChg>
      </pc:sldMasterChg>
      <pc:sldMasterChg chg="add addSldLayout modSldLayout">
        <pc:chgData name="Chuong Nguyen Hong (VN)" userId="S::chuong.nguyenh2@homecredit.vn::eeb29848-4028-4170-9f41-e68a41263968" providerId="AD" clId="Web-{0FEE3C06-449A-9080-06A0-79710E58B6E9}" dt="2023-10-03T08:13:32.680" v="0"/>
        <pc:sldMasterMkLst>
          <pc:docMk/>
          <pc:sldMasterMk cId="4048864048" sldId="2147483684"/>
        </pc:sldMasterMkLst>
        <pc:sldLayoutChg chg="add mod replId">
          <pc:chgData name="Chuong Nguyen Hong (VN)" userId="S::chuong.nguyenh2@homecredit.vn::eeb29848-4028-4170-9f41-e68a41263968" providerId="AD" clId="Web-{0FEE3C06-449A-9080-06A0-79710E58B6E9}" dt="2023-10-03T08:13:32.680" v="0"/>
          <pc:sldLayoutMkLst>
            <pc:docMk/>
            <pc:sldMasterMk cId="4048864048" sldId="2147483684"/>
            <pc:sldLayoutMk cId="846186245" sldId="2147483685"/>
          </pc:sldLayoutMkLst>
        </pc:sldLayoutChg>
        <pc:sldLayoutChg chg="add mod replId">
          <pc:chgData name="Chuong Nguyen Hong (VN)" userId="S::chuong.nguyenh2@homecredit.vn::eeb29848-4028-4170-9f41-e68a41263968" providerId="AD" clId="Web-{0FEE3C06-449A-9080-06A0-79710E58B6E9}" dt="2023-10-03T08:13:32.680" v="0"/>
          <pc:sldLayoutMkLst>
            <pc:docMk/>
            <pc:sldMasterMk cId="4048864048" sldId="2147483684"/>
            <pc:sldLayoutMk cId="2066296261" sldId="2147483686"/>
          </pc:sldLayoutMkLst>
        </pc:sldLayoutChg>
        <pc:sldLayoutChg chg="add mod replId">
          <pc:chgData name="Chuong Nguyen Hong (VN)" userId="S::chuong.nguyenh2@homecredit.vn::eeb29848-4028-4170-9f41-e68a41263968" providerId="AD" clId="Web-{0FEE3C06-449A-9080-06A0-79710E58B6E9}" dt="2023-10-03T08:13:32.680" v="0"/>
          <pc:sldLayoutMkLst>
            <pc:docMk/>
            <pc:sldMasterMk cId="4048864048" sldId="2147483684"/>
            <pc:sldLayoutMk cId="4007148065" sldId="2147483687"/>
          </pc:sldLayoutMkLst>
        </pc:sldLayoutChg>
        <pc:sldLayoutChg chg="add mod replId">
          <pc:chgData name="Chuong Nguyen Hong (VN)" userId="S::chuong.nguyenh2@homecredit.vn::eeb29848-4028-4170-9f41-e68a41263968" providerId="AD" clId="Web-{0FEE3C06-449A-9080-06A0-79710E58B6E9}" dt="2023-10-03T08:13:32.680" v="0"/>
          <pc:sldLayoutMkLst>
            <pc:docMk/>
            <pc:sldMasterMk cId="4048864048" sldId="2147483684"/>
            <pc:sldLayoutMk cId="2222917855" sldId="2147483688"/>
          </pc:sldLayoutMkLst>
        </pc:sldLayoutChg>
        <pc:sldLayoutChg chg="add mod replId">
          <pc:chgData name="Chuong Nguyen Hong (VN)" userId="S::chuong.nguyenh2@homecredit.vn::eeb29848-4028-4170-9f41-e68a41263968" providerId="AD" clId="Web-{0FEE3C06-449A-9080-06A0-79710E58B6E9}" dt="2023-10-03T08:13:32.680" v="0"/>
          <pc:sldLayoutMkLst>
            <pc:docMk/>
            <pc:sldMasterMk cId="4048864048" sldId="2147483684"/>
            <pc:sldLayoutMk cId="107244282" sldId="2147483689"/>
          </pc:sldLayoutMkLst>
        </pc:sldLayoutChg>
        <pc:sldLayoutChg chg="add mod replId">
          <pc:chgData name="Chuong Nguyen Hong (VN)" userId="S::chuong.nguyenh2@homecredit.vn::eeb29848-4028-4170-9f41-e68a41263968" providerId="AD" clId="Web-{0FEE3C06-449A-9080-06A0-79710E58B6E9}" dt="2023-10-03T08:13:32.680" v="0"/>
          <pc:sldLayoutMkLst>
            <pc:docMk/>
            <pc:sldMasterMk cId="4048864048" sldId="2147483684"/>
            <pc:sldLayoutMk cId="4267724441" sldId="2147483690"/>
          </pc:sldLayoutMkLst>
        </pc:sldLayoutChg>
        <pc:sldLayoutChg chg="add mod replId">
          <pc:chgData name="Chuong Nguyen Hong (VN)" userId="S::chuong.nguyenh2@homecredit.vn::eeb29848-4028-4170-9f41-e68a41263968" providerId="AD" clId="Web-{0FEE3C06-449A-9080-06A0-79710E58B6E9}" dt="2023-10-03T08:13:32.680" v="0"/>
          <pc:sldLayoutMkLst>
            <pc:docMk/>
            <pc:sldMasterMk cId="4048864048" sldId="2147483684"/>
            <pc:sldLayoutMk cId="2682454833" sldId="2147483691"/>
          </pc:sldLayoutMkLst>
        </pc:sldLayoutChg>
        <pc:sldLayoutChg chg="add mod replId">
          <pc:chgData name="Chuong Nguyen Hong (VN)" userId="S::chuong.nguyenh2@homecredit.vn::eeb29848-4028-4170-9f41-e68a41263968" providerId="AD" clId="Web-{0FEE3C06-449A-9080-06A0-79710E58B6E9}" dt="2023-10-03T08:13:32.680" v="0"/>
          <pc:sldLayoutMkLst>
            <pc:docMk/>
            <pc:sldMasterMk cId="4048864048" sldId="2147483684"/>
            <pc:sldLayoutMk cId="4123517722" sldId="2147483692"/>
          </pc:sldLayoutMkLst>
        </pc:sldLayoutChg>
        <pc:sldLayoutChg chg="add mod replId">
          <pc:chgData name="Chuong Nguyen Hong (VN)" userId="S::chuong.nguyenh2@homecredit.vn::eeb29848-4028-4170-9f41-e68a41263968" providerId="AD" clId="Web-{0FEE3C06-449A-9080-06A0-79710E58B6E9}" dt="2023-10-03T08:13:32.680" v="0"/>
          <pc:sldLayoutMkLst>
            <pc:docMk/>
            <pc:sldMasterMk cId="4048864048" sldId="2147483684"/>
            <pc:sldLayoutMk cId="1018538105" sldId="2147483693"/>
          </pc:sldLayoutMkLst>
        </pc:sldLayoutChg>
        <pc:sldLayoutChg chg="add mod replId">
          <pc:chgData name="Chuong Nguyen Hong (VN)" userId="S::chuong.nguyenh2@homecredit.vn::eeb29848-4028-4170-9f41-e68a41263968" providerId="AD" clId="Web-{0FEE3C06-449A-9080-06A0-79710E58B6E9}" dt="2023-10-03T08:13:32.680" v="0"/>
          <pc:sldLayoutMkLst>
            <pc:docMk/>
            <pc:sldMasterMk cId="4048864048" sldId="2147483684"/>
            <pc:sldLayoutMk cId="1905708438" sldId="2147483694"/>
          </pc:sldLayoutMkLst>
        </pc:sldLayoutChg>
        <pc:sldLayoutChg chg="add mod replId">
          <pc:chgData name="Chuong Nguyen Hong (VN)" userId="S::chuong.nguyenh2@homecredit.vn::eeb29848-4028-4170-9f41-e68a41263968" providerId="AD" clId="Web-{0FEE3C06-449A-9080-06A0-79710E58B6E9}" dt="2023-10-03T08:13:32.680" v="0"/>
          <pc:sldLayoutMkLst>
            <pc:docMk/>
            <pc:sldMasterMk cId="4048864048" sldId="2147483684"/>
            <pc:sldLayoutMk cId="3375769886" sldId="2147483695"/>
          </pc:sldLayoutMkLst>
        </pc:sldLayoutChg>
      </pc:sldMasterChg>
    </pc:docChg>
  </pc:docChgLst>
  <pc:docChgLst>
    <pc:chgData name="Chuong Nguyen Hong (VN)" userId="S::chuong.nguyenh2@homecredit.vn::eeb29848-4028-4170-9f41-e68a41263968" providerId="AD" clId="Web-{907CBFAB-0176-2981-B8DC-6319F4B6CE1A}"/>
    <pc:docChg chg="delSld modSld sldOrd">
      <pc:chgData name="Chuong Nguyen Hong (VN)" userId="S::chuong.nguyenh2@homecredit.vn::eeb29848-4028-4170-9f41-e68a41263968" providerId="AD" clId="Web-{907CBFAB-0176-2981-B8DC-6319F4B6CE1A}" dt="2023-10-12T06:26:30.339" v="197" actId="1076"/>
      <pc:docMkLst>
        <pc:docMk/>
      </pc:docMkLst>
      <pc:sldChg chg="modSp">
        <pc:chgData name="Chuong Nguyen Hong (VN)" userId="S::chuong.nguyenh2@homecredit.vn::eeb29848-4028-4170-9f41-e68a41263968" providerId="AD" clId="Web-{907CBFAB-0176-2981-B8DC-6319F4B6CE1A}" dt="2023-10-12T05:47:01.652" v="140" actId="14100"/>
        <pc:sldMkLst>
          <pc:docMk/>
          <pc:sldMk cId="1245443227" sldId="272"/>
        </pc:sldMkLst>
        <pc:spChg chg="mod">
          <ac:chgData name="Chuong Nguyen Hong (VN)" userId="S::chuong.nguyenh2@homecredit.vn::eeb29848-4028-4170-9f41-e68a41263968" providerId="AD" clId="Web-{907CBFAB-0176-2981-B8DC-6319F4B6CE1A}" dt="2023-10-12T05:47:01.652" v="140" actId="14100"/>
          <ac:spMkLst>
            <pc:docMk/>
            <pc:sldMk cId="1245443227" sldId="272"/>
            <ac:spMk id="3" creationId="{00000000-0000-0000-0000-000000000000}"/>
          </ac:spMkLst>
        </pc:spChg>
      </pc:sldChg>
      <pc:sldChg chg="modSp">
        <pc:chgData name="Chuong Nguyen Hong (VN)" userId="S::chuong.nguyenh2@homecredit.vn::eeb29848-4028-4170-9f41-e68a41263968" providerId="AD" clId="Web-{907CBFAB-0176-2981-B8DC-6319F4B6CE1A}" dt="2023-10-12T05:33:12.876" v="16" actId="20577"/>
        <pc:sldMkLst>
          <pc:docMk/>
          <pc:sldMk cId="4152684401" sldId="276"/>
        </pc:sldMkLst>
        <pc:spChg chg="mod">
          <ac:chgData name="Chuong Nguyen Hong (VN)" userId="S::chuong.nguyenh2@homecredit.vn::eeb29848-4028-4170-9f41-e68a41263968" providerId="AD" clId="Web-{907CBFAB-0176-2981-B8DC-6319F4B6CE1A}" dt="2023-10-12T05:33:05.235" v="11" actId="1076"/>
          <ac:spMkLst>
            <pc:docMk/>
            <pc:sldMk cId="4152684401" sldId="276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907CBFAB-0176-2981-B8DC-6319F4B6CE1A}" dt="2023-10-12T05:33:12.876" v="16" actId="20577"/>
          <ac:spMkLst>
            <pc:docMk/>
            <pc:sldMk cId="4152684401" sldId="276"/>
            <ac:spMk id="3" creationId="{00000000-0000-0000-0000-000000000000}"/>
          </ac:spMkLst>
        </pc:spChg>
      </pc:sldChg>
      <pc:sldChg chg="modSp modNotes">
        <pc:chgData name="Chuong Nguyen Hong (VN)" userId="S::chuong.nguyenh2@homecredit.vn::eeb29848-4028-4170-9f41-e68a41263968" providerId="AD" clId="Web-{907CBFAB-0176-2981-B8DC-6319F4B6CE1A}" dt="2023-10-12T05:36:05.053" v="43" actId="14100"/>
        <pc:sldMkLst>
          <pc:docMk/>
          <pc:sldMk cId="2792956917" sldId="281"/>
        </pc:sldMkLst>
        <pc:grpChg chg="mod">
          <ac:chgData name="Chuong Nguyen Hong (VN)" userId="S::chuong.nguyenh2@homecredit.vn::eeb29848-4028-4170-9f41-e68a41263968" providerId="AD" clId="Web-{907CBFAB-0176-2981-B8DC-6319F4B6CE1A}" dt="2023-10-12T05:35:52.271" v="39" actId="14100"/>
          <ac:grpSpMkLst>
            <pc:docMk/>
            <pc:sldMk cId="2792956917" sldId="281"/>
            <ac:grpSpMk id="11" creationId="{3423FDD7-ECA2-A23D-2268-D9AA50D4AF60}"/>
          </ac:grpSpMkLst>
        </pc:grpChg>
        <pc:grpChg chg="mod">
          <ac:chgData name="Chuong Nguyen Hong (VN)" userId="S::chuong.nguyenh2@homecredit.vn::eeb29848-4028-4170-9f41-e68a41263968" providerId="AD" clId="Web-{907CBFAB-0176-2981-B8DC-6319F4B6CE1A}" dt="2023-10-12T05:36:02.912" v="42" actId="14100"/>
          <ac:grpSpMkLst>
            <pc:docMk/>
            <pc:sldMk cId="2792956917" sldId="281"/>
            <ac:grpSpMk id="12" creationId="{1956674C-8EDF-ED93-89CC-0C3C3EAB8CF6}"/>
          </ac:grpSpMkLst>
        </pc:grpChg>
        <pc:grpChg chg="mod">
          <ac:chgData name="Chuong Nguyen Hong (VN)" userId="S::chuong.nguyenh2@homecredit.vn::eeb29848-4028-4170-9f41-e68a41263968" providerId="AD" clId="Web-{907CBFAB-0176-2981-B8DC-6319F4B6CE1A}" dt="2023-10-12T05:35:58.537" v="41" actId="1076"/>
          <ac:grpSpMkLst>
            <pc:docMk/>
            <pc:sldMk cId="2792956917" sldId="281"/>
            <ac:grpSpMk id="14" creationId="{CE5580B0-9B5A-C66D-1131-D7F4E2F38ABF}"/>
          </ac:grpSpMkLst>
        </pc:grpChg>
        <pc:grpChg chg="mod">
          <ac:chgData name="Chuong Nguyen Hong (VN)" userId="S::chuong.nguyenh2@homecredit.vn::eeb29848-4028-4170-9f41-e68a41263968" providerId="AD" clId="Web-{907CBFAB-0176-2981-B8DC-6319F4B6CE1A}" dt="2023-10-12T05:36:05.053" v="43" actId="14100"/>
          <ac:grpSpMkLst>
            <pc:docMk/>
            <pc:sldMk cId="2792956917" sldId="281"/>
            <ac:grpSpMk id="15" creationId="{1998159E-24A7-BCE3-080C-2B5B1C177B59}"/>
          </ac:grpSpMkLst>
        </pc:grpChg>
      </pc:sldChg>
      <pc:sldChg chg="modSp">
        <pc:chgData name="Chuong Nguyen Hong (VN)" userId="S::chuong.nguyenh2@homecredit.vn::eeb29848-4028-4170-9f41-e68a41263968" providerId="AD" clId="Web-{907CBFAB-0176-2981-B8DC-6319F4B6CE1A}" dt="2023-10-12T05:45:07.976" v="132" actId="1076"/>
        <pc:sldMkLst>
          <pc:docMk/>
          <pc:sldMk cId="2084814583" sldId="289"/>
        </pc:sldMkLst>
        <pc:spChg chg="mod">
          <ac:chgData name="Chuong Nguyen Hong (VN)" userId="S::chuong.nguyenh2@homecredit.vn::eeb29848-4028-4170-9f41-e68a41263968" providerId="AD" clId="Web-{907CBFAB-0176-2981-B8DC-6319F4B6CE1A}" dt="2023-10-12T05:44:36.647" v="131" actId="14100"/>
          <ac:spMkLst>
            <pc:docMk/>
            <pc:sldMk cId="2084814583" sldId="289"/>
            <ac:spMk id="3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907CBFAB-0176-2981-B8DC-6319F4B6CE1A}" dt="2023-10-12T05:45:07.976" v="132" actId="1076"/>
          <ac:spMkLst>
            <pc:docMk/>
            <pc:sldMk cId="2084814583" sldId="289"/>
            <ac:spMk id="6" creationId="{74F85639-9BD7-356B-170D-2136A2B31EA8}"/>
          </ac:spMkLst>
        </pc:spChg>
      </pc:sldChg>
      <pc:sldChg chg="modSp">
        <pc:chgData name="Chuong Nguyen Hong (VN)" userId="S::chuong.nguyenh2@homecredit.vn::eeb29848-4028-4170-9f41-e68a41263968" providerId="AD" clId="Web-{907CBFAB-0176-2981-B8DC-6319F4B6CE1A}" dt="2023-10-12T05:33:52.939" v="18" actId="14100"/>
        <pc:sldMkLst>
          <pc:docMk/>
          <pc:sldMk cId="2875044649" sldId="291"/>
        </pc:sldMkLst>
        <pc:picChg chg="mod">
          <ac:chgData name="Chuong Nguyen Hong (VN)" userId="S::chuong.nguyenh2@homecredit.vn::eeb29848-4028-4170-9f41-e68a41263968" providerId="AD" clId="Web-{907CBFAB-0176-2981-B8DC-6319F4B6CE1A}" dt="2023-10-12T05:33:52.939" v="18" actId="14100"/>
          <ac:picMkLst>
            <pc:docMk/>
            <pc:sldMk cId="2875044649" sldId="291"/>
            <ac:picMk id="6" creationId="{9E7C01F9-B63D-7C35-7C7B-0B41481BF70C}"/>
          </ac:picMkLst>
        </pc:picChg>
      </pc:sldChg>
      <pc:sldChg chg="modSp">
        <pc:chgData name="Chuong Nguyen Hong (VN)" userId="S::chuong.nguyenh2@homecredit.vn::eeb29848-4028-4170-9f41-e68a41263968" providerId="AD" clId="Web-{907CBFAB-0176-2981-B8DC-6319F4B6CE1A}" dt="2023-10-12T05:35:15.145" v="21" actId="1076"/>
        <pc:sldMkLst>
          <pc:docMk/>
          <pc:sldMk cId="1671957991" sldId="295"/>
        </pc:sldMkLst>
        <pc:spChg chg="mod">
          <ac:chgData name="Chuong Nguyen Hong (VN)" userId="S::chuong.nguyenh2@homecredit.vn::eeb29848-4028-4170-9f41-e68a41263968" providerId="AD" clId="Web-{907CBFAB-0176-2981-B8DC-6319F4B6CE1A}" dt="2023-10-12T05:35:15.145" v="21" actId="1076"/>
          <ac:spMkLst>
            <pc:docMk/>
            <pc:sldMk cId="1671957991" sldId="295"/>
            <ac:spMk id="3" creationId="{00000000-0000-0000-0000-000000000000}"/>
          </ac:spMkLst>
        </pc:spChg>
      </pc:sldChg>
      <pc:sldChg chg="ord">
        <pc:chgData name="Chuong Nguyen Hong (VN)" userId="S::chuong.nguyenh2@homecredit.vn::eeb29848-4028-4170-9f41-e68a41263968" providerId="AD" clId="Web-{907CBFAB-0176-2981-B8DC-6319F4B6CE1A}" dt="2023-10-12T05:31:42.513" v="0"/>
        <pc:sldMkLst>
          <pc:docMk/>
          <pc:sldMk cId="3776956064" sldId="299"/>
        </pc:sldMkLst>
      </pc:sldChg>
      <pc:sldChg chg="addSp delSp modSp">
        <pc:chgData name="Chuong Nguyen Hong (VN)" userId="S::chuong.nguyenh2@homecredit.vn::eeb29848-4028-4170-9f41-e68a41263968" providerId="AD" clId="Web-{907CBFAB-0176-2981-B8DC-6319F4B6CE1A}" dt="2023-10-12T05:39:13.418" v="82" actId="1076"/>
        <pc:sldMkLst>
          <pc:docMk/>
          <pc:sldMk cId="3984047861" sldId="303"/>
        </pc:sldMkLst>
        <pc:spChg chg="mod">
          <ac:chgData name="Chuong Nguyen Hong (VN)" userId="S::chuong.nguyenh2@homecredit.vn::eeb29848-4028-4170-9f41-e68a41263968" providerId="AD" clId="Web-{907CBFAB-0176-2981-B8DC-6319F4B6CE1A}" dt="2023-10-12T05:37:12.352" v="59" actId="1076"/>
          <ac:spMkLst>
            <pc:docMk/>
            <pc:sldMk cId="3984047861" sldId="303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907CBFAB-0176-2981-B8DC-6319F4B6CE1A}" dt="2023-10-12T05:37:30.571" v="64" actId="20577"/>
          <ac:spMkLst>
            <pc:docMk/>
            <pc:sldMk cId="3984047861" sldId="303"/>
            <ac:spMk id="3" creationId="{00000000-0000-0000-0000-000000000000}"/>
          </ac:spMkLst>
        </pc:spChg>
        <pc:picChg chg="add mod">
          <ac:chgData name="Chuong Nguyen Hong (VN)" userId="S::chuong.nguyenh2@homecredit.vn::eeb29848-4028-4170-9f41-e68a41263968" providerId="AD" clId="Web-{907CBFAB-0176-2981-B8DC-6319F4B6CE1A}" dt="2023-10-12T05:39:09.231" v="79" actId="14100"/>
          <ac:picMkLst>
            <pc:docMk/>
            <pc:sldMk cId="3984047861" sldId="303"/>
            <ac:picMk id="4" creationId="{BA72DBBD-A939-700E-E00B-586CC2A69166}"/>
          </ac:picMkLst>
        </pc:picChg>
        <pc:picChg chg="mod">
          <ac:chgData name="Chuong Nguyen Hong (VN)" userId="S::chuong.nguyenh2@homecredit.vn::eeb29848-4028-4170-9f41-e68a41263968" providerId="AD" clId="Web-{907CBFAB-0176-2981-B8DC-6319F4B6CE1A}" dt="2023-10-12T05:39:13.418" v="82" actId="1076"/>
          <ac:picMkLst>
            <pc:docMk/>
            <pc:sldMk cId="3984047861" sldId="303"/>
            <ac:picMk id="5" creationId="{08347DAB-46B6-2FD6-C1CB-0D2B0FA21573}"/>
          </ac:picMkLst>
        </pc:picChg>
        <pc:picChg chg="mod">
          <ac:chgData name="Chuong Nguyen Hong (VN)" userId="S::chuong.nguyenh2@homecredit.vn::eeb29848-4028-4170-9f41-e68a41263968" providerId="AD" clId="Web-{907CBFAB-0176-2981-B8DC-6319F4B6CE1A}" dt="2023-10-12T05:39:12.090" v="81" actId="1076"/>
          <ac:picMkLst>
            <pc:docMk/>
            <pc:sldMk cId="3984047861" sldId="303"/>
            <ac:picMk id="7" creationId="{A29E82FF-45B5-E4D3-434E-22A9FC1A4F03}"/>
          </ac:picMkLst>
        </pc:picChg>
        <pc:picChg chg="add del mod">
          <ac:chgData name="Chuong Nguyen Hong (VN)" userId="S::chuong.nguyenh2@homecredit.vn::eeb29848-4028-4170-9f41-e68a41263968" providerId="AD" clId="Web-{907CBFAB-0176-2981-B8DC-6319F4B6CE1A}" dt="2023-10-12T05:38:52.636" v="75"/>
          <ac:picMkLst>
            <pc:docMk/>
            <pc:sldMk cId="3984047861" sldId="303"/>
            <ac:picMk id="13" creationId="{74E7C4C8-B647-D03F-D028-3519F2BEFC0C}"/>
          </ac:picMkLst>
        </pc:picChg>
        <pc:picChg chg="del">
          <ac:chgData name="Chuong Nguyen Hong (VN)" userId="S::chuong.nguyenh2@homecredit.vn::eeb29848-4028-4170-9f41-e68a41263968" providerId="AD" clId="Web-{907CBFAB-0176-2981-B8DC-6319F4B6CE1A}" dt="2023-10-12T05:38:44.699" v="71"/>
          <ac:picMkLst>
            <pc:docMk/>
            <pc:sldMk cId="3984047861" sldId="303"/>
            <ac:picMk id="14" creationId="{C0543402-D3CC-58E2-1AA5-84FAE249D4B3}"/>
          </ac:picMkLst>
        </pc:picChg>
      </pc:sldChg>
      <pc:sldChg chg="del">
        <pc:chgData name="Chuong Nguyen Hong (VN)" userId="S::chuong.nguyenh2@homecredit.vn::eeb29848-4028-4170-9f41-e68a41263968" providerId="AD" clId="Web-{907CBFAB-0176-2981-B8DC-6319F4B6CE1A}" dt="2023-10-12T05:45:24.695" v="138"/>
        <pc:sldMkLst>
          <pc:docMk/>
          <pc:sldMk cId="4246729535" sldId="304"/>
        </pc:sldMkLst>
      </pc:sldChg>
      <pc:sldChg chg="del">
        <pc:chgData name="Chuong Nguyen Hong (VN)" userId="S::chuong.nguyenh2@homecredit.vn::eeb29848-4028-4170-9f41-e68a41263968" providerId="AD" clId="Web-{907CBFAB-0176-2981-B8DC-6319F4B6CE1A}" dt="2023-10-12T05:45:24.680" v="135"/>
        <pc:sldMkLst>
          <pc:docMk/>
          <pc:sldMk cId="3364873150" sldId="305"/>
        </pc:sldMkLst>
      </pc:sldChg>
      <pc:sldChg chg="del">
        <pc:chgData name="Chuong Nguyen Hong (VN)" userId="S::chuong.nguyenh2@homecredit.vn::eeb29848-4028-4170-9f41-e68a41263968" providerId="AD" clId="Web-{907CBFAB-0176-2981-B8DC-6319F4B6CE1A}" dt="2023-10-12T05:45:24.680" v="134"/>
        <pc:sldMkLst>
          <pc:docMk/>
          <pc:sldMk cId="2108514786" sldId="306"/>
        </pc:sldMkLst>
      </pc:sldChg>
      <pc:sldChg chg="del">
        <pc:chgData name="Chuong Nguyen Hong (VN)" userId="S::chuong.nguyenh2@homecredit.vn::eeb29848-4028-4170-9f41-e68a41263968" providerId="AD" clId="Web-{907CBFAB-0176-2981-B8DC-6319F4B6CE1A}" dt="2023-10-12T05:45:24.680" v="136"/>
        <pc:sldMkLst>
          <pc:docMk/>
          <pc:sldMk cId="3535415702" sldId="308"/>
        </pc:sldMkLst>
      </pc:sldChg>
      <pc:sldChg chg="del">
        <pc:chgData name="Chuong Nguyen Hong (VN)" userId="S::chuong.nguyenh2@homecredit.vn::eeb29848-4028-4170-9f41-e68a41263968" providerId="AD" clId="Web-{907CBFAB-0176-2981-B8DC-6319F4B6CE1A}" dt="2023-10-12T05:45:24.680" v="137"/>
        <pc:sldMkLst>
          <pc:docMk/>
          <pc:sldMk cId="3090558848" sldId="309"/>
        </pc:sldMkLst>
      </pc:sldChg>
      <pc:sldChg chg="addSp delSp modSp">
        <pc:chgData name="Chuong Nguyen Hong (VN)" userId="S::chuong.nguyenh2@homecredit.vn::eeb29848-4028-4170-9f41-e68a41263968" providerId="AD" clId="Web-{907CBFAB-0176-2981-B8DC-6319F4B6CE1A}" dt="2023-10-12T05:41:09.359" v="108" actId="20577"/>
        <pc:sldMkLst>
          <pc:docMk/>
          <pc:sldMk cId="1908756018" sldId="314"/>
        </pc:sldMkLst>
        <pc:spChg chg="del mod">
          <ac:chgData name="Chuong Nguyen Hong (VN)" userId="S::chuong.nguyenh2@homecredit.vn::eeb29848-4028-4170-9f41-e68a41263968" providerId="AD" clId="Web-{907CBFAB-0176-2981-B8DC-6319F4B6CE1A}" dt="2023-10-12T05:40:45.359" v="103"/>
          <ac:spMkLst>
            <pc:docMk/>
            <pc:sldMk cId="1908756018" sldId="314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907CBFAB-0176-2981-B8DC-6319F4B6CE1A}" dt="2023-10-12T05:41:09.359" v="108" actId="20577"/>
          <ac:spMkLst>
            <pc:docMk/>
            <pc:sldMk cId="1908756018" sldId="314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907CBFAB-0176-2981-B8DC-6319F4B6CE1A}" dt="2023-10-12T05:40:49.077" v="105"/>
          <ac:spMkLst>
            <pc:docMk/>
            <pc:sldMk cId="1908756018" sldId="314"/>
            <ac:spMk id="10" creationId="{8FCDAD8D-EC9C-49FC-A2C8-8E0AE639BC2C}"/>
          </ac:spMkLst>
        </pc:spChg>
        <pc:spChg chg="add">
          <ac:chgData name="Chuong Nguyen Hong (VN)" userId="S::chuong.nguyenh2@homecredit.vn::eeb29848-4028-4170-9f41-e68a41263968" providerId="AD" clId="Web-{907CBFAB-0176-2981-B8DC-6319F4B6CE1A}" dt="2023-10-12T05:40:45.702" v="104"/>
          <ac:spMkLst>
            <pc:docMk/>
            <pc:sldMk cId="1908756018" sldId="314"/>
            <ac:spMk id="12" creationId="{83702EEF-F8E0-9CB5-911D-DAE09EA27067}"/>
          </ac:spMkLst>
        </pc:spChg>
      </pc:sldChg>
      <pc:sldChg chg="modSp">
        <pc:chgData name="Chuong Nguyen Hong (VN)" userId="S::chuong.nguyenh2@homecredit.vn::eeb29848-4028-4170-9f41-e68a41263968" providerId="AD" clId="Web-{907CBFAB-0176-2981-B8DC-6319F4B6CE1A}" dt="2023-10-12T05:39:35.497" v="90" actId="1076"/>
        <pc:sldMkLst>
          <pc:docMk/>
          <pc:sldMk cId="418667887" sldId="315"/>
        </pc:sldMkLst>
        <pc:picChg chg="mod">
          <ac:chgData name="Chuong Nguyen Hong (VN)" userId="S::chuong.nguyenh2@homecredit.vn::eeb29848-4028-4170-9f41-e68a41263968" providerId="AD" clId="Web-{907CBFAB-0176-2981-B8DC-6319F4B6CE1A}" dt="2023-10-12T05:39:32.872" v="88" actId="1076"/>
          <ac:picMkLst>
            <pc:docMk/>
            <pc:sldMk cId="418667887" sldId="315"/>
            <ac:picMk id="4" creationId="{93E4CB41-A0BA-3172-07D5-F7A634248961}"/>
          </ac:picMkLst>
        </pc:picChg>
        <pc:picChg chg="mod">
          <ac:chgData name="Chuong Nguyen Hong (VN)" userId="S::chuong.nguyenh2@homecredit.vn::eeb29848-4028-4170-9f41-e68a41263968" providerId="AD" clId="Web-{907CBFAB-0176-2981-B8DC-6319F4B6CE1A}" dt="2023-10-12T05:39:32.888" v="89" actId="1076"/>
          <ac:picMkLst>
            <pc:docMk/>
            <pc:sldMk cId="418667887" sldId="315"/>
            <ac:picMk id="6" creationId="{C29557E1-07AF-FBF6-43E1-E9D4F505DE9E}"/>
          </ac:picMkLst>
        </pc:picChg>
        <pc:picChg chg="mod">
          <ac:chgData name="Chuong Nguyen Hong (VN)" userId="S::chuong.nguyenh2@homecredit.vn::eeb29848-4028-4170-9f41-e68a41263968" providerId="AD" clId="Web-{907CBFAB-0176-2981-B8DC-6319F4B6CE1A}" dt="2023-10-12T05:39:35.497" v="90" actId="1076"/>
          <ac:picMkLst>
            <pc:docMk/>
            <pc:sldMk cId="418667887" sldId="315"/>
            <ac:picMk id="8" creationId="{7FBD6931-440D-D809-C72B-8A9FDA023E5B}"/>
          </ac:picMkLst>
        </pc:picChg>
      </pc:sldChg>
      <pc:sldChg chg="modSp">
        <pc:chgData name="Chuong Nguyen Hong (VN)" userId="S::chuong.nguyenh2@homecredit.vn::eeb29848-4028-4170-9f41-e68a41263968" providerId="AD" clId="Web-{907CBFAB-0176-2981-B8DC-6319F4B6CE1A}" dt="2023-10-12T05:39:51.529" v="99" actId="1076"/>
        <pc:sldMkLst>
          <pc:docMk/>
          <pc:sldMk cId="1564200774" sldId="317"/>
        </pc:sldMkLst>
        <pc:picChg chg="mod">
          <ac:chgData name="Chuong Nguyen Hong (VN)" userId="S::chuong.nguyenh2@homecredit.vn::eeb29848-4028-4170-9f41-e68a41263968" providerId="AD" clId="Web-{907CBFAB-0176-2981-B8DC-6319F4B6CE1A}" dt="2023-10-12T05:39:43.607" v="91" actId="1076"/>
          <ac:picMkLst>
            <pc:docMk/>
            <pc:sldMk cId="1564200774" sldId="317"/>
            <ac:picMk id="4" creationId="{93E4CB41-A0BA-3172-07D5-F7A634248961}"/>
          </ac:picMkLst>
        </pc:picChg>
        <pc:picChg chg="mod">
          <ac:chgData name="Chuong Nguyen Hong (VN)" userId="S::chuong.nguyenh2@homecredit.vn::eeb29848-4028-4170-9f41-e68a41263968" providerId="AD" clId="Web-{907CBFAB-0176-2981-B8DC-6319F4B6CE1A}" dt="2023-10-12T05:39:43.685" v="94" actId="1076"/>
          <ac:picMkLst>
            <pc:docMk/>
            <pc:sldMk cId="1564200774" sldId="317"/>
            <ac:picMk id="5" creationId="{6E5C5C16-33B9-4D97-C7DB-5727D76C3539}"/>
          </ac:picMkLst>
        </pc:picChg>
        <pc:picChg chg="mod">
          <ac:chgData name="Chuong Nguyen Hong (VN)" userId="S::chuong.nguyenh2@homecredit.vn::eeb29848-4028-4170-9f41-e68a41263968" providerId="AD" clId="Web-{907CBFAB-0176-2981-B8DC-6319F4B6CE1A}" dt="2023-10-12T05:39:43.622" v="92" actId="1076"/>
          <ac:picMkLst>
            <pc:docMk/>
            <pc:sldMk cId="1564200774" sldId="317"/>
            <ac:picMk id="6" creationId="{C29557E1-07AF-FBF6-43E1-E9D4F505DE9E}"/>
          </ac:picMkLst>
        </pc:picChg>
        <pc:picChg chg="mod">
          <ac:chgData name="Chuong Nguyen Hong (VN)" userId="S::chuong.nguyenh2@homecredit.vn::eeb29848-4028-4170-9f41-e68a41263968" providerId="AD" clId="Web-{907CBFAB-0176-2981-B8DC-6319F4B6CE1A}" dt="2023-10-12T05:39:51.529" v="99" actId="1076"/>
          <ac:picMkLst>
            <pc:docMk/>
            <pc:sldMk cId="1564200774" sldId="317"/>
            <ac:picMk id="7" creationId="{9E3929E6-8D8C-2B85-76F1-A039B47C8F84}"/>
          </ac:picMkLst>
        </pc:picChg>
        <pc:picChg chg="mod">
          <ac:chgData name="Chuong Nguyen Hong (VN)" userId="S::chuong.nguyenh2@homecredit.vn::eeb29848-4028-4170-9f41-e68a41263968" providerId="AD" clId="Web-{907CBFAB-0176-2981-B8DC-6319F4B6CE1A}" dt="2023-10-12T05:39:43.653" v="93" actId="1076"/>
          <ac:picMkLst>
            <pc:docMk/>
            <pc:sldMk cId="1564200774" sldId="317"/>
            <ac:picMk id="8" creationId="{7FBD6931-440D-D809-C72B-8A9FDA023E5B}"/>
          </ac:picMkLst>
        </pc:picChg>
      </pc:sldChg>
      <pc:sldChg chg="modSp">
        <pc:chgData name="Chuong Nguyen Hong (VN)" userId="S::chuong.nguyenh2@homecredit.vn::eeb29848-4028-4170-9f41-e68a41263968" providerId="AD" clId="Web-{907CBFAB-0176-2981-B8DC-6319F4B6CE1A}" dt="2023-10-12T05:41:15.922" v="109" actId="20577"/>
        <pc:sldMkLst>
          <pc:docMk/>
          <pc:sldMk cId="3980340224" sldId="319"/>
        </pc:sldMkLst>
        <pc:spChg chg="mod">
          <ac:chgData name="Chuong Nguyen Hong (VN)" userId="S::chuong.nguyenh2@homecredit.vn::eeb29848-4028-4170-9f41-e68a41263968" providerId="AD" clId="Web-{907CBFAB-0176-2981-B8DC-6319F4B6CE1A}" dt="2023-10-12T05:41:15.922" v="109" actId="20577"/>
          <ac:spMkLst>
            <pc:docMk/>
            <pc:sldMk cId="3980340224" sldId="319"/>
            <ac:spMk id="3" creationId="{00000000-0000-0000-0000-000000000000}"/>
          </ac:spMkLst>
        </pc:spChg>
      </pc:sldChg>
      <pc:sldChg chg="modSp">
        <pc:chgData name="Chuong Nguyen Hong (VN)" userId="S::chuong.nguyenh2@homecredit.vn::eeb29848-4028-4170-9f41-e68a41263968" providerId="AD" clId="Web-{907CBFAB-0176-2981-B8DC-6319F4B6CE1A}" dt="2023-10-12T05:40:30.249" v="101" actId="20577"/>
        <pc:sldMkLst>
          <pc:docMk/>
          <pc:sldMk cId="1139486997" sldId="320"/>
        </pc:sldMkLst>
        <pc:spChg chg="mod">
          <ac:chgData name="Chuong Nguyen Hong (VN)" userId="S::chuong.nguyenh2@homecredit.vn::eeb29848-4028-4170-9f41-e68a41263968" providerId="AD" clId="Web-{907CBFAB-0176-2981-B8DC-6319F4B6CE1A}" dt="2023-10-12T05:40:00.420" v="100" actId="1076"/>
          <ac:spMkLst>
            <pc:docMk/>
            <pc:sldMk cId="1139486997" sldId="320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907CBFAB-0176-2981-B8DC-6319F4B6CE1A}" dt="2023-10-12T05:40:30.249" v="101" actId="20577"/>
          <ac:spMkLst>
            <pc:docMk/>
            <pc:sldMk cId="1139486997" sldId="320"/>
            <ac:spMk id="3" creationId="{00000000-0000-0000-0000-000000000000}"/>
          </ac:spMkLst>
        </pc:spChg>
      </pc:sldChg>
      <pc:sldChg chg="addSp delSp modSp">
        <pc:chgData name="Chuong Nguyen Hong (VN)" userId="S::chuong.nguyenh2@homecredit.vn::eeb29848-4028-4170-9f41-e68a41263968" providerId="AD" clId="Web-{907CBFAB-0176-2981-B8DC-6319F4B6CE1A}" dt="2023-10-12T05:41:52.314" v="116"/>
        <pc:sldMkLst>
          <pc:docMk/>
          <pc:sldMk cId="1034245070" sldId="321"/>
        </pc:sldMkLst>
        <pc:spChg chg="del">
          <ac:chgData name="Chuong Nguyen Hong (VN)" userId="S::chuong.nguyenh2@homecredit.vn::eeb29848-4028-4170-9f41-e68a41263968" providerId="AD" clId="Web-{907CBFAB-0176-2981-B8DC-6319F4B6CE1A}" dt="2023-10-12T05:41:33.407" v="110"/>
          <ac:spMkLst>
            <pc:docMk/>
            <pc:sldMk cId="1034245070" sldId="321"/>
            <ac:spMk id="2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907CBFAB-0176-2981-B8DC-6319F4B6CE1A}" dt="2023-10-12T05:41:38.407" v="113"/>
          <ac:spMkLst>
            <pc:docMk/>
            <pc:sldMk cId="1034245070" sldId="321"/>
            <ac:spMk id="7" creationId="{03DC058F-7358-A175-8E1E-B010ED06615F}"/>
          </ac:spMkLst>
        </pc:spChg>
        <pc:spChg chg="add del">
          <ac:chgData name="Chuong Nguyen Hong (VN)" userId="S::chuong.nguyenh2@homecredit.vn::eeb29848-4028-4170-9f41-e68a41263968" providerId="AD" clId="Web-{907CBFAB-0176-2981-B8DC-6319F4B6CE1A}" dt="2023-10-12T05:41:36.204" v="112"/>
          <ac:spMkLst>
            <pc:docMk/>
            <pc:sldMk cId="1034245070" sldId="321"/>
            <ac:spMk id="9" creationId="{6248A814-C8B3-CD4E-0D19-F412210B9ECD}"/>
          </ac:spMkLst>
        </pc:spChg>
        <pc:spChg chg="add del mod">
          <ac:chgData name="Chuong Nguyen Hong (VN)" userId="S::chuong.nguyenh2@homecredit.vn::eeb29848-4028-4170-9f41-e68a41263968" providerId="AD" clId="Web-{907CBFAB-0176-2981-B8DC-6319F4B6CE1A}" dt="2023-10-12T05:41:45.329" v="115"/>
          <ac:spMkLst>
            <pc:docMk/>
            <pc:sldMk cId="1034245070" sldId="321"/>
            <ac:spMk id="11" creationId="{B048B8F9-6AF9-B608-D1A7-B32A8C48975E}"/>
          </ac:spMkLst>
        </pc:spChg>
        <pc:spChg chg="add mod">
          <ac:chgData name="Chuong Nguyen Hong (VN)" userId="S::chuong.nguyenh2@homecredit.vn::eeb29848-4028-4170-9f41-e68a41263968" providerId="AD" clId="Web-{907CBFAB-0176-2981-B8DC-6319F4B6CE1A}" dt="2023-10-12T05:41:52.314" v="116"/>
          <ac:spMkLst>
            <pc:docMk/>
            <pc:sldMk cId="1034245070" sldId="321"/>
            <ac:spMk id="16" creationId="{A41881D0-1B25-673A-0617-0935D961363C}"/>
          </ac:spMkLst>
        </pc:spChg>
      </pc:sldChg>
      <pc:sldChg chg="del">
        <pc:chgData name="Chuong Nguyen Hong (VN)" userId="S::chuong.nguyenh2@homecredit.vn::eeb29848-4028-4170-9f41-e68a41263968" providerId="AD" clId="Web-{907CBFAB-0176-2981-B8DC-6319F4B6CE1A}" dt="2023-10-12T05:43:16.488" v="122"/>
        <pc:sldMkLst>
          <pc:docMk/>
          <pc:sldMk cId="4194917558" sldId="322"/>
        </pc:sldMkLst>
      </pc:sldChg>
      <pc:sldChg chg="modNotes">
        <pc:chgData name="Chuong Nguyen Hong (VN)" userId="S::chuong.nguyenh2@homecredit.vn::eeb29848-4028-4170-9f41-e68a41263968" providerId="AD" clId="Web-{907CBFAB-0176-2981-B8DC-6319F4B6CE1A}" dt="2023-10-12T05:36:41.241" v="56"/>
        <pc:sldMkLst>
          <pc:docMk/>
          <pc:sldMk cId="1799296014" sldId="324"/>
        </pc:sldMkLst>
      </pc:sldChg>
      <pc:sldChg chg="modSp">
        <pc:chgData name="Chuong Nguyen Hong (VN)" userId="S::chuong.nguyenh2@homecredit.vn::eeb29848-4028-4170-9f41-e68a41263968" providerId="AD" clId="Web-{907CBFAB-0176-2981-B8DC-6319F4B6CE1A}" dt="2023-10-12T05:37:00.992" v="58" actId="1076"/>
        <pc:sldMkLst>
          <pc:docMk/>
          <pc:sldMk cId="2002404886" sldId="325"/>
        </pc:sldMkLst>
        <pc:spChg chg="mod">
          <ac:chgData name="Chuong Nguyen Hong (VN)" userId="S::chuong.nguyenh2@homecredit.vn::eeb29848-4028-4170-9f41-e68a41263968" providerId="AD" clId="Web-{907CBFAB-0176-2981-B8DC-6319F4B6CE1A}" dt="2023-10-12T05:37:00.992" v="58" actId="1076"/>
          <ac:spMkLst>
            <pc:docMk/>
            <pc:sldMk cId="2002404886" sldId="325"/>
            <ac:spMk id="11" creationId="{AD07A4D8-C57E-AFA9-2D77-52CC73595F0A}"/>
          </ac:spMkLst>
        </pc:spChg>
      </pc:sldChg>
      <pc:sldChg chg="modSp">
        <pc:chgData name="Chuong Nguyen Hong (VN)" userId="S::chuong.nguyenh2@homecredit.vn::eeb29848-4028-4170-9f41-e68a41263968" providerId="AD" clId="Web-{907CBFAB-0176-2981-B8DC-6319F4B6CE1A}" dt="2023-10-12T05:36:51.914" v="57" actId="1076"/>
        <pc:sldMkLst>
          <pc:docMk/>
          <pc:sldMk cId="1197163" sldId="326"/>
        </pc:sldMkLst>
        <pc:spChg chg="mod">
          <ac:chgData name="Chuong Nguyen Hong (VN)" userId="S::chuong.nguyenh2@homecredit.vn::eeb29848-4028-4170-9f41-e68a41263968" providerId="AD" clId="Web-{907CBFAB-0176-2981-B8DC-6319F4B6CE1A}" dt="2023-10-12T05:36:51.914" v="57" actId="1076"/>
          <ac:spMkLst>
            <pc:docMk/>
            <pc:sldMk cId="1197163" sldId="326"/>
            <ac:spMk id="11" creationId="{AD07A4D8-C57E-AFA9-2D77-52CC73595F0A}"/>
          </ac:spMkLst>
        </pc:spChg>
      </pc:sldChg>
      <pc:sldChg chg="addSp modSp">
        <pc:chgData name="Chuong Nguyen Hong (VN)" userId="S::chuong.nguyenh2@homecredit.vn::eeb29848-4028-4170-9f41-e68a41263968" providerId="AD" clId="Web-{907CBFAB-0176-2981-B8DC-6319F4B6CE1A}" dt="2023-10-12T05:47:58.107" v="160" actId="1076"/>
        <pc:sldMkLst>
          <pc:docMk/>
          <pc:sldMk cId="3541314227" sldId="333"/>
        </pc:sldMkLst>
        <pc:spChg chg="add mod">
          <ac:chgData name="Chuong Nguyen Hong (VN)" userId="S::chuong.nguyenh2@homecredit.vn::eeb29848-4028-4170-9f41-e68a41263968" providerId="AD" clId="Web-{907CBFAB-0176-2981-B8DC-6319F4B6CE1A}" dt="2023-10-12T05:47:58.107" v="160" actId="1076"/>
          <ac:spMkLst>
            <pc:docMk/>
            <pc:sldMk cId="3541314227" sldId="333"/>
            <ac:spMk id="2" creationId="{B7E7F7D0-63D1-F9DA-008C-A4AE6BCF4EBE}"/>
          </ac:spMkLst>
        </pc:spChg>
        <pc:spChg chg="mod">
          <ac:chgData name="Chuong Nguyen Hong (VN)" userId="S::chuong.nguyenh2@homecredit.vn::eeb29848-4028-4170-9f41-e68a41263968" providerId="AD" clId="Web-{907CBFAB-0176-2981-B8DC-6319F4B6CE1A}" dt="2023-10-12T05:47:39.981" v="145" actId="14100"/>
          <ac:spMkLst>
            <pc:docMk/>
            <pc:sldMk cId="3541314227" sldId="333"/>
            <ac:spMk id="3" creationId="{C453888A-18B6-9D64-565B-BA2939F6DF59}"/>
          </ac:spMkLst>
        </pc:spChg>
        <pc:picChg chg="mod">
          <ac:chgData name="Chuong Nguyen Hong (VN)" userId="S::chuong.nguyenh2@homecredit.vn::eeb29848-4028-4170-9f41-e68a41263968" providerId="AD" clId="Web-{907CBFAB-0176-2981-B8DC-6319F4B6CE1A}" dt="2023-10-12T05:47:46.950" v="150" actId="1076"/>
          <ac:picMkLst>
            <pc:docMk/>
            <pc:sldMk cId="3541314227" sldId="333"/>
            <ac:picMk id="5" creationId="{22AB0C62-4358-D40E-A0BE-956E5365C01D}"/>
          </ac:picMkLst>
        </pc:picChg>
      </pc:sldChg>
      <pc:sldChg chg="del">
        <pc:chgData name="Chuong Nguyen Hong (VN)" userId="S::chuong.nguyenh2@homecredit.vn::eeb29848-4028-4170-9f41-e68a41263968" providerId="AD" clId="Web-{907CBFAB-0176-2981-B8DC-6319F4B6CE1A}" dt="2023-10-12T05:44:29.709" v="129"/>
        <pc:sldMkLst>
          <pc:docMk/>
          <pc:sldMk cId="2643349913" sldId="335"/>
        </pc:sldMkLst>
      </pc:sldChg>
      <pc:sldChg chg="addSp delSp modSp">
        <pc:chgData name="Chuong Nguyen Hong (VN)" userId="S::chuong.nguyenh2@homecredit.vn::eeb29848-4028-4170-9f41-e68a41263968" providerId="AD" clId="Web-{907CBFAB-0176-2981-B8DC-6319F4B6CE1A}" dt="2023-10-12T05:42:24.268" v="121" actId="1076"/>
        <pc:sldMkLst>
          <pc:docMk/>
          <pc:sldMk cId="428158289" sldId="338"/>
        </pc:sldMkLst>
        <pc:spChg chg="del">
          <ac:chgData name="Chuong Nguyen Hong (VN)" userId="S::chuong.nguyenh2@homecredit.vn::eeb29848-4028-4170-9f41-e68a41263968" providerId="AD" clId="Web-{907CBFAB-0176-2981-B8DC-6319F4B6CE1A}" dt="2023-10-12T05:42:17.955" v="119"/>
          <ac:spMkLst>
            <pc:docMk/>
            <pc:sldMk cId="428158289" sldId="338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907CBFAB-0176-2981-B8DC-6319F4B6CE1A}" dt="2023-10-12T05:42:24.268" v="121" actId="1076"/>
          <ac:spMkLst>
            <pc:docMk/>
            <pc:sldMk cId="428158289" sldId="338"/>
            <ac:spMk id="3" creationId="{00000000-0000-0000-0000-000000000000}"/>
          </ac:spMkLst>
        </pc:spChg>
        <pc:spChg chg="add">
          <ac:chgData name="Chuong Nguyen Hong (VN)" userId="S::chuong.nguyenh2@homecredit.vn::eeb29848-4028-4170-9f41-e68a41263968" providerId="AD" clId="Web-{907CBFAB-0176-2981-B8DC-6319F4B6CE1A}" dt="2023-10-12T05:42:14.971" v="118"/>
          <ac:spMkLst>
            <pc:docMk/>
            <pc:sldMk cId="428158289" sldId="338"/>
            <ac:spMk id="6" creationId="{BF80E304-D766-5764-ED50-B0D2E9127D14}"/>
          </ac:spMkLst>
        </pc:spChg>
        <pc:spChg chg="add del mod">
          <ac:chgData name="Chuong Nguyen Hong (VN)" userId="S::chuong.nguyenh2@homecredit.vn::eeb29848-4028-4170-9f41-e68a41263968" providerId="AD" clId="Web-{907CBFAB-0176-2981-B8DC-6319F4B6CE1A}" dt="2023-10-12T05:42:21.455" v="120"/>
          <ac:spMkLst>
            <pc:docMk/>
            <pc:sldMk cId="428158289" sldId="338"/>
            <ac:spMk id="9" creationId="{BD86B3E5-E030-E5BF-D3AE-9B74BF21E05F}"/>
          </ac:spMkLst>
        </pc:spChg>
      </pc:sldChg>
      <pc:sldChg chg="modSp">
        <pc:chgData name="Chuong Nguyen Hong (VN)" userId="S::chuong.nguyenh2@homecredit.vn::eeb29848-4028-4170-9f41-e68a41263968" providerId="AD" clId="Web-{907CBFAB-0176-2981-B8DC-6319F4B6CE1A}" dt="2023-10-12T05:42:09.955" v="117" actId="1076"/>
        <pc:sldMkLst>
          <pc:docMk/>
          <pc:sldMk cId="3108177843" sldId="339"/>
        </pc:sldMkLst>
        <pc:spChg chg="mod">
          <ac:chgData name="Chuong Nguyen Hong (VN)" userId="S::chuong.nguyenh2@homecredit.vn::eeb29848-4028-4170-9f41-e68a41263968" providerId="AD" clId="Web-{907CBFAB-0176-2981-B8DC-6319F4B6CE1A}" dt="2023-10-12T05:42:09.955" v="117" actId="1076"/>
          <ac:spMkLst>
            <pc:docMk/>
            <pc:sldMk cId="3108177843" sldId="339"/>
            <ac:spMk id="2" creationId="{00000000-0000-0000-0000-000000000000}"/>
          </ac:spMkLst>
        </pc:spChg>
      </pc:sldChg>
      <pc:sldChg chg="addSp delSp modSp">
        <pc:chgData name="Chuong Nguyen Hong (VN)" userId="S::chuong.nguyenh2@homecredit.vn::eeb29848-4028-4170-9f41-e68a41263968" providerId="AD" clId="Web-{907CBFAB-0176-2981-B8DC-6319F4B6CE1A}" dt="2023-10-12T06:26:30.339" v="197" actId="1076"/>
        <pc:sldMkLst>
          <pc:docMk/>
          <pc:sldMk cId="951855928" sldId="340"/>
        </pc:sldMkLst>
        <pc:spChg chg="mod">
          <ac:chgData name="Chuong Nguyen Hong (VN)" userId="S::chuong.nguyenh2@homecredit.vn::eeb29848-4028-4170-9f41-e68a41263968" providerId="AD" clId="Web-{907CBFAB-0176-2981-B8DC-6319F4B6CE1A}" dt="2023-10-12T06:26:26.823" v="196" actId="14100"/>
          <ac:spMkLst>
            <pc:docMk/>
            <pc:sldMk cId="951855928" sldId="340"/>
            <ac:spMk id="7" creationId="{C94665E5-490A-45ED-A6C9-B0743560A284}"/>
          </ac:spMkLst>
        </pc:spChg>
        <pc:spChg chg="del mod">
          <ac:chgData name="Chuong Nguyen Hong (VN)" userId="S::chuong.nguyenh2@homecredit.vn::eeb29848-4028-4170-9f41-e68a41263968" providerId="AD" clId="Web-{907CBFAB-0176-2981-B8DC-6319F4B6CE1A}" dt="2023-10-12T06:15:34.193" v="163"/>
          <ac:spMkLst>
            <pc:docMk/>
            <pc:sldMk cId="951855928" sldId="340"/>
            <ac:spMk id="41" creationId="{60BF984B-F4C1-4BF0-B296-72CAD8814BD2}"/>
          </ac:spMkLst>
        </pc:spChg>
        <pc:picChg chg="add del mod">
          <ac:chgData name="Chuong Nguyen Hong (VN)" userId="S::chuong.nguyenh2@homecredit.vn::eeb29848-4028-4170-9f41-e68a41263968" providerId="AD" clId="Web-{907CBFAB-0176-2981-B8DC-6319F4B6CE1A}" dt="2023-10-12T06:26:09.635" v="188"/>
          <ac:picMkLst>
            <pc:docMk/>
            <pc:sldMk cId="951855928" sldId="340"/>
            <ac:picMk id="2" creationId="{1F6F38F8-7A9E-E33B-FFC6-8B693D1C2F0A}"/>
          </ac:picMkLst>
        </pc:picChg>
        <pc:picChg chg="del mod modCrop">
          <ac:chgData name="Chuong Nguyen Hong (VN)" userId="S::chuong.nguyenh2@homecredit.vn::eeb29848-4028-4170-9f41-e68a41263968" providerId="AD" clId="Web-{907CBFAB-0176-2981-B8DC-6319F4B6CE1A}" dt="2023-10-12T06:26:07.900" v="187"/>
          <ac:picMkLst>
            <pc:docMk/>
            <pc:sldMk cId="951855928" sldId="340"/>
            <ac:picMk id="3" creationId="{59E44F4A-727C-56DB-4F75-1F3D2E612822}"/>
          </ac:picMkLst>
        </pc:picChg>
        <pc:picChg chg="add mod">
          <ac:chgData name="Chuong Nguyen Hong (VN)" userId="S::chuong.nguyenh2@homecredit.vn::eeb29848-4028-4170-9f41-e68a41263968" providerId="AD" clId="Web-{907CBFAB-0176-2981-B8DC-6319F4B6CE1A}" dt="2023-10-12T06:26:30.339" v="197" actId="1076"/>
          <ac:picMkLst>
            <pc:docMk/>
            <pc:sldMk cId="951855928" sldId="340"/>
            <ac:picMk id="4" creationId="{9A18CEF7-0219-B0DE-2324-7F876EAB8DAC}"/>
          </ac:picMkLst>
        </pc:picChg>
      </pc:sldChg>
      <pc:sldChg chg="del">
        <pc:chgData name="Chuong Nguyen Hong (VN)" userId="S::chuong.nguyenh2@homecredit.vn::eeb29848-4028-4170-9f41-e68a41263968" providerId="AD" clId="Web-{907CBFAB-0176-2981-B8DC-6319F4B6CE1A}" dt="2023-10-12T05:45:24.680" v="133"/>
        <pc:sldMkLst>
          <pc:docMk/>
          <pc:sldMk cId="2558984480" sldId="341"/>
        </pc:sldMkLst>
      </pc:sldChg>
    </pc:docChg>
  </pc:docChgLst>
  <pc:docChgLst>
    <pc:chgData name="Chuong Nguyen Hong (VN)" userId="S::chuong.nguyenh2@homecredit.vn::eeb29848-4028-4170-9f41-e68a41263968" providerId="AD" clId="Web-{ABCDC005-1C0E-EEA2-6E79-D14719CDDBA2}"/>
    <pc:docChg chg="modSld">
      <pc:chgData name="Chuong Nguyen Hong (VN)" userId="S::chuong.nguyenh2@homecredit.vn::eeb29848-4028-4170-9f41-e68a41263968" providerId="AD" clId="Web-{ABCDC005-1C0E-EEA2-6E79-D14719CDDBA2}" dt="2023-10-17T06:45:39.364" v="25" actId="20577"/>
      <pc:docMkLst>
        <pc:docMk/>
      </pc:docMkLst>
      <pc:sldChg chg="modSp">
        <pc:chgData name="Chuong Nguyen Hong (VN)" userId="S::chuong.nguyenh2@homecredit.vn::eeb29848-4028-4170-9f41-e68a41263968" providerId="AD" clId="Web-{ABCDC005-1C0E-EEA2-6E79-D14719CDDBA2}" dt="2023-10-17T06:45:39.364" v="25" actId="20577"/>
        <pc:sldMkLst>
          <pc:docMk/>
          <pc:sldMk cId="4152684401" sldId="276"/>
        </pc:sldMkLst>
        <pc:spChg chg="mod">
          <ac:chgData name="Chuong Nguyen Hong (VN)" userId="S::chuong.nguyenh2@homecredit.vn::eeb29848-4028-4170-9f41-e68a41263968" providerId="AD" clId="Web-{ABCDC005-1C0E-EEA2-6E79-D14719CDDBA2}" dt="2023-10-17T06:45:39.364" v="25" actId="20577"/>
          <ac:spMkLst>
            <pc:docMk/>
            <pc:sldMk cId="4152684401" sldId="276"/>
            <ac:spMk id="3" creationId="{00000000-0000-0000-0000-000000000000}"/>
          </ac:spMkLst>
        </pc:spChg>
      </pc:sldChg>
      <pc:sldChg chg="modSp">
        <pc:chgData name="Chuong Nguyen Hong (VN)" userId="S::chuong.nguyenh2@homecredit.vn::eeb29848-4028-4170-9f41-e68a41263968" providerId="AD" clId="Web-{ABCDC005-1C0E-EEA2-6E79-D14719CDDBA2}" dt="2023-10-17T03:03:41.803" v="3" actId="20577"/>
        <pc:sldMkLst>
          <pc:docMk/>
          <pc:sldMk cId="1108268668" sldId="279"/>
        </pc:sldMkLst>
        <pc:spChg chg="mod">
          <ac:chgData name="Chuong Nguyen Hong (VN)" userId="S::chuong.nguyenh2@homecredit.vn::eeb29848-4028-4170-9f41-e68a41263968" providerId="AD" clId="Web-{ABCDC005-1C0E-EEA2-6E79-D14719CDDBA2}" dt="2023-10-17T03:03:41.803" v="3" actId="20577"/>
          <ac:spMkLst>
            <pc:docMk/>
            <pc:sldMk cId="1108268668" sldId="279"/>
            <ac:spMk id="3" creationId="{00000000-0000-0000-0000-000000000000}"/>
          </ac:spMkLst>
        </pc:spChg>
      </pc:sldChg>
      <pc:sldChg chg="modSp">
        <pc:chgData name="Chuong Nguyen Hong (VN)" userId="S::chuong.nguyenh2@homecredit.vn::eeb29848-4028-4170-9f41-e68a41263968" providerId="AD" clId="Web-{ABCDC005-1C0E-EEA2-6E79-D14719CDDBA2}" dt="2023-10-17T03:09:35.594" v="11" actId="20577"/>
        <pc:sldMkLst>
          <pc:docMk/>
          <pc:sldMk cId="3129501246" sldId="323"/>
        </pc:sldMkLst>
        <pc:spChg chg="mod">
          <ac:chgData name="Chuong Nguyen Hong (VN)" userId="S::chuong.nguyenh2@homecredit.vn::eeb29848-4028-4170-9f41-e68a41263968" providerId="AD" clId="Web-{ABCDC005-1C0E-EEA2-6E79-D14719CDDBA2}" dt="2023-10-17T03:09:35.594" v="11" actId="20577"/>
          <ac:spMkLst>
            <pc:docMk/>
            <pc:sldMk cId="3129501246" sldId="323"/>
            <ac:spMk id="7" creationId="{9DAC1175-44D2-E7B0-1D34-8AFAA035F03E}"/>
          </ac:spMkLst>
        </pc:spChg>
      </pc:sldChg>
      <pc:sldChg chg="modSp">
        <pc:chgData name="Chuong Nguyen Hong (VN)" userId="S::chuong.nguyenh2@homecredit.vn::eeb29848-4028-4170-9f41-e68a41263968" providerId="AD" clId="Web-{ABCDC005-1C0E-EEA2-6E79-D14719CDDBA2}" dt="2023-10-17T03:07:50.904" v="5" actId="1076"/>
        <pc:sldMkLst>
          <pc:docMk/>
          <pc:sldMk cId="951855928" sldId="340"/>
        </pc:sldMkLst>
        <pc:picChg chg="mod">
          <ac:chgData name="Chuong Nguyen Hong (VN)" userId="S::chuong.nguyenh2@homecredit.vn::eeb29848-4028-4170-9f41-e68a41263968" providerId="AD" clId="Web-{ABCDC005-1C0E-EEA2-6E79-D14719CDDBA2}" dt="2023-10-17T03:07:50.904" v="5" actId="1076"/>
          <ac:picMkLst>
            <pc:docMk/>
            <pc:sldMk cId="951855928" sldId="340"/>
            <ac:picMk id="4" creationId="{9A18CEF7-0219-B0DE-2324-7F876EAB8DAC}"/>
          </ac:picMkLst>
        </pc:picChg>
      </pc:sldChg>
      <pc:sldChg chg="modSp">
        <pc:chgData name="Chuong Nguyen Hong (VN)" userId="S::chuong.nguyenh2@homecredit.vn::eeb29848-4028-4170-9f41-e68a41263968" providerId="AD" clId="Web-{ABCDC005-1C0E-EEA2-6E79-D14719CDDBA2}" dt="2023-10-17T03:11:27.535" v="13" actId="1076"/>
        <pc:sldMkLst>
          <pc:docMk/>
          <pc:sldMk cId="2122441385" sldId="356"/>
        </pc:sldMkLst>
        <pc:picChg chg="mod">
          <ac:chgData name="Chuong Nguyen Hong (VN)" userId="S::chuong.nguyenh2@homecredit.vn::eeb29848-4028-4170-9f41-e68a41263968" providerId="AD" clId="Web-{ABCDC005-1C0E-EEA2-6E79-D14719CDDBA2}" dt="2023-10-17T03:11:27.519" v="12" actId="1076"/>
          <ac:picMkLst>
            <pc:docMk/>
            <pc:sldMk cId="2122441385" sldId="356"/>
            <ac:picMk id="15" creationId="{A1EB0CEB-A57A-33AA-A323-E085AF659290}"/>
          </ac:picMkLst>
        </pc:picChg>
        <pc:picChg chg="mod">
          <ac:chgData name="Chuong Nguyen Hong (VN)" userId="S::chuong.nguyenh2@homecredit.vn::eeb29848-4028-4170-9f41-e68a41263968" providerId="AD" clId="Web-{ABCDC005-1C0E-EEA2-6E79-D14719CDDBA2}" dt="2023-10-17T03:11:27.535" v="13" actId="1076"/>
          <ac:picMkLst>
            <pc:docMk/>
            <pc:sldMk cId="2122441385" sldId="356"/>
            <ac:picMk id="17" creationId="{C0C7BCC8-8E90-0C03-6507-9AB3BFC6A51A}"/>
          </ac:picMkLst>
        </pc:picChg>
      </pc:sldChg>
    </pc:docChg>
  </pc:docChgLst>
  <pc:docChgLst>
    <pc:chgData name="Chuong Nguyen Hong (VN)" userId="S::chuong.nguyenh2@homecredit.vn::eeb29848-4028-4170-9f41-e68a41263968" providerId="AD" clId="Web-{0A0368C7-5E9F-F722-A620-0CB1C4A04BC3}"/>
    <pc:docChg chg="addSld delSld modSld sldOrd addMainMaster">
      <pc:chgData name="Chuong Nguyen Hong (VN)" userId="S::chuong.nguyenh2@homecredit.vn::eeb29848-4028-4170-9f41-e68a41263968" providerId="AD" clId="Web-{0A0368C7-5E9F-F722-A620-0CB1C4A04BC3}" dt="2023-10-05T07:23:21.428" v="2262" actId="20577"/>
      <pc:docMkLst>
        <pc:docMk/>
      </pc:docMkLst>
      <pc:sldChg chg="addSp modSp del">
        <pc:chgData name="Chuong Nguyen Hong (VN)" userId="S::chuong.nguyenh2@homecredit.vn::eeb29848-4028-4170-9f41-e68a41263968" providerId="AD" clId="Web-{0A0368C7-5E9F-F722-A620-0CB1C4A04BC3}" dt="2023-10-03T09:11:17.614" v="515"/>
        <pc:sldMkLst>
          <pc:docMk/>
          <pc:sldMk cId="109857222" sldId="256"/>
        </pc:sldMkLst>
        <pc:spChg chg="mod">
          <ac:chgData name="Chuong Nguyen Hong (VN)" userId="S::chuong.nguyenh2@homecredit.vn::eeb29848-4028-4170-9f41-e68a41263968" providerId="AD" clId="Web-{0A0368C7-5E9F-F722-A620-0CB1C4A04BC3}" dt="2023-10-03T08:53:00.998" v="275" actId="20577"/>
          <ac:spMkLst>
            <pc:docMk/>
            <pc:sldMk cId="109857222" sldId="256"/>
            <ac:spMk id="2" creationId="{00000000-0000-0000-0000-000000000000}"/>
          </ac:spMkLst>
        </pc:spChg>
        <pc:picChg chg="add mod">
          <ac:chgData name="Chuong Nguyen Hong (VN)" userId="S::chuong.nguyenh2@homecredit.vn::eeb29848-4028-4170-9f41-e68a41263968" providerId="AD" clId="Web-{0A0368C7-5E9F-F722-A620-0CB1C4A04BC3}" dt="2023-10-03T08:55:58.895" v="285" actId="1076"/>
          <ac:picMkLst>
            <pc:docMk/>
            <pc:sldMk cId="109857222" sldId="256"/>
            <ac:picMk id="5" creationId="{C83C86E0-CEC5-CDFF-17EF-36501CC957F4}"/>
          </ac:picMkLst>
        </pc:picChg>
      </pc:sldChg>
      <pc:sldChg chg="addSp delSp modSp del mod ord setBg setClrOvrMap">
        <pc:chgData name="Chuong Nguyen Hong (VN)" userId="S::chuong.nguyenh2@homecredit.vn::eeb29848-4028-4170-9f41-e68a41263968" providerId="AD" clId="Web-{0A0368C7-5E9F-F722-A620-0CB1C4A04BC3}" dt="2023-10-03T09:14:33.481" v="626"/>
        <pc:sldMkLst>
          <pc:docMk/>
          <pc:sldMk cId="2132741010" sldId="257"/>
        </pc:sldMkLst>
        <pc:spChg chg="mod">
          <ac:chgData name="Chuong Nguyen Hong (VN)" userId="S::chuong.nguyenh2@homecredit.vn::eeb29848-4028-4170-9f41-e68a41263968" providerId="AD" clId="Web-{0A0368C7-5E9F-F722-A620-0CB1C4A04BC3}" dt="2023-10-03T09:04:08.724" v="422" actId="14100"/>
          <ac:spMkLst>
            <pc:docMk/>
            <pc:sldMk cId="2132741010" sldId="257"/>
            <ac:spMk id="2" creationId="{329FC28C-DEF8-3989-5952-6D5340B6E8D5}"/>
          </ac:spMkLst>
        </pc:spChg>
        <pc:spChg chg="mod">
          <ac:chgData name="Chuong Nguyen Hong (VN)" userId="S::chuong.nguyenh2@homecredit.vn::eeb29848-4028-4170-9f41-e68a41263968" providerId="AD" clId="Web-{0A0368C7-5E9F-F722-A620-0CB1C4A04BC3}" dt="2023-10-03T09:04:32.585" v="426" actId="1076"/>
          <ac:spMkLst>
            <pc:docMk/>
            <pc:sldMk cId="2132741010" sldId="257"/>
            <ac:spMk id="3" creationId="{74B74970-A30D-2DB1-2253-7817DF34CC83}"/>
          </ac:spMkLst>
        </pc:spChg>
        <pc:spChg chg="add">
          <ac:chgData name="Chuong Nguyen Hong (VN)" userId="S::chuong.nguyenh2@homecredit.vn::eeb29848-4028-4170-9f41-e68a41263968" providerId="AD" clId="Web-{0A0368C7-5E9F-F722-A620-0CB1C4A04BC3}" dt="2023-10-03T08:26:41.474" v="7"/>
          <ac:spMkLst>
            <pc:docMk/>
            <pc:sldMk cId="2132741010" sldId="257"/>
            <ac:spMk id="8" creationId="{8D8B8BFF-ABC6-4302-9767-D2ADEE381FA8}"/>
          </ac:spMkLst>
        </pc:spChg>
        <pc:spChg chg="add">
          <ac:chgData name="Chuong Nguyen Hong (VN)" userId="S::chuong.nguyenh2@homecredit.vn::eeb29848-4028-4170-9f41-e68a41263968" providerId="AD" clId="Web-{0A0368C7-5E9F-F722-A620-0CB1C4A04BC3}" dt="2023-10-03T08:26:41.474" v="7"/>
          <ac:spMkLst>
            <pc:docMk/>
            <pc:sldMk cId="2132741010" sldId="257"/>
            <ac:spMk id="12" creationId="{BB17FFD2-DBC7-4ABB-B2A0-7E18EC1B8074}"/>
          </ac:spMkLst>
        </pc:spChg>
        <pc:spChg chg="add">
          <ac:chgData name="Chuong Nguyen Hong (VN)" userId="S::chuong.nguyenh2@homecredit.vn::eeb29848-4028-4170-9f41-e68a41263968" providerId="AD" clId="Web-{0A0368C7-5E9F-F722-A620-0CB1C4A04BC3}" dt="2023-10-03T08:26:41.474" v="7"/>
          <ac:spMkLst>
            <pc:docMk/>
            <pc:sldMk cId="2132741010" sldId="257"/>
            <ac:spMk id="14" creationId="{7AFFF3F7-4395-4F19-BC12-8940796BE3CD}"/>
          </ac:spMkLst>
        </pc:spChg>
        <pc:spChg chg="add">
          <ac:chgData name="Chuong Nguyen Hong (VN)" userId="S::chuong.nguyenh2@homecredit.vn::eeb29848-4028-4170-9f41-e68a41263968" providerId="AD" clId="Web-{0A0368C7-5E9F-F722-A620-0CB1C4A04BC3}" dt="2023-10-03T08:26:41.474" v="7"/>
          <ac:spMkLst>
            <pc:docMk/>
            <pc:sldMk cId="2132741010" sldId="257"/>
            <ac:spMk id="16" creationId="{92806DFD-E192-42CC-B190-3C4C95B8FF4E}"/>
          </ac:spMkLst>
        </pc:spChg>
        <pc:spChg chg="add">
          <ac:chgData name="Chuong Nguyen Hong (VN)" userId="S::chuong.nguyenh2@homecredit.vn::eeb29848-4028-4170-9f41-e68a41263968" providerId="AD" clId="Web-{0A0368C7-5E9F-F722-A620-0CB1C4A04BC3}" dt="2023-10-03T08:26:41.474" v="7"/>
          <ac:spMkLst>
            <pc:docMk/>
            <pc:sldMk cId="2132741010" sldId="257"/>
            <ac:spMk id="18" creationId="{0BFD2628-8E1E-4A9C-8CC0-A04332683126}"/>
          </ac:spMkLst>
        </pc:spChg>
        <pc:spChg chg="add">
          <ac:chgData name="Chuong Nguyen Hong (VN)" userId="S::chuong.nguyenh2@homecredit.vn::eeb29848-4028-4170-9f41-e68a41263968" providerId="AD" clId="Web-{0A0368C7-5E9F-F722-A620-0CB1C4A04BC3}" dt="2023-10-03T08:26:41.474" v="7"/>
          <ac:spMkLst>
            <pc:docMk/>
            <pc:sldMk cId="2132741010" sldId="257"/>
            <ac:spMk id="20" creationId="{D0DAE048-BF8A-4A95-8DBC-D3A926B94CD6}"/>
          </ac:spMkLst>
        </pc:spChg>
        <pc:graphicFrameChg chg="add del mod modGraphic">
          <ac:chgData name="Chuong Nguyen Hong (VN)" userId="S::chuong.nguyenh2@homecredit.vn::eeb29848-4028-4170-9f41-e68a41263968" providerId="AD" clId="Web-{0A0368C7-5E9F-F722-A620-0CB1C4A04BC3}" dt="2023-10-03T08:48:42.848" v="225"/>
          <ac:graphicFrameMkLst>
            <pc:docMk/>
            <pc:sldMk cId="2132741010" sldId="257"/>
            <ac:graphicFrameMk id="5" creationId="{ECACA3D8-05C9-01AC-F00E-B46919755A90}"/>
          </ac:graphicFrameMkLst>
        </pc:graphicFrameChg>
        <pc:picChg chg="add del mod">
          <ac:chgData name="Chuong Nguyen Hong (VN)" userId="S::chuong.nguyenh2@homecredit.vn::eeb29848-4028-4170-9f41-e68a41263968" providerId="AD" clId="Web-{0A0368C7-5E9F-F722-A620-0CB1C4A04BC3}" dt="2023-10-03T08:58:42.166" v="314"/>
          <ac:picMkLst>
            <pc:docMk/>
            <pc:sldMk cId="2132741010" sldId="257"/>
            <ac:picMk id="6" creationId="{C7ABE2A0-8C1D-8026-789D-BC05A878F658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3T09:04:37.507" v="427" actId="1076"/>
          <ac:picMkLst>
            <pc:docMk/>
            <pc:sldMk cId="2132741010" sldId="257"/>
            <ac:picMk id="7" creationId="{06B147A7-B14F-37C6-149A-E92905E0E06A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3T09:04:04.427" v="421" actId="14100"/>
          <ac:picMkLst>
            <pc:docMk/>
            <pc:sldMk cId="2132741010" sldId="257"/>
            <ac:picMk id="9" creationId="{BC220AA5-F59F-3B34-5602-2037A36BCA45}"/>
          </ac:picMkLst>
        </pc:picChg>
        <pc:picChg chg="add">
          <ac:chgData name="Chuong Nguyen Hong (VN)" userId="S::chuong.nguyenh2@homecredit.vn::eeb29848-4028-4170-9f41-e68a41263968" providerId="AD" clId="Web-{0A0368C7-5E9F-F722-A620-0CB1C4A04BC3}" dt="2023-10-03T08:26:41.474" v="7"/>
          <ac:picMkLst>
            <pc:docMk/>
            <pc:sldMk cId="2132741010" sldId="257"/>
            <ac:picMk id="10" creationId="{D5F431FD-989C-4F7B-9EF1-BDED51AED4CF}"/>
          </ac:picMkLst>
        </pc:picChg>
      </pc:sldChg>
      <pc:sldChg chg="addSp modSp new del mod setBg setClrOvrMap">
        <pc:chgData name="Chuong Nguyen Hong (VN)" userId="S::chuong.nguyenh2@homecredit.vn::eeb29848-4028-4170-9f41-e68a41263968" providerId="AD" clId="Web-{0A0368C7-5E9F-F722-A620-0CB1C4A04BC3}" dt="2023-10-03T09:13:49.745" v="594"/>
        <pc:sldMkLst>
          <pc:docMk/>
          <pc:sldMk cId="1585514855" sldId="258"/>
        </pc:sldMkLst>
        <pc:spChg chg="mod">
          <ac:chgData name="Chuong Nguyen Hong (VN)" userId="S::chuong.nguyenh2@homecredit.vn::eeb29848-4028-4170-9f41-e68a41263968" providerId="AD" clId="Web-{0A0368C7-5E9F-F722-A620-0CB1C4A04BC3}" dt="2023-10-03T08:26:29.864" v="6"/>
          <ac:spMkLst>
            <pc:docMk/>
            <pc:sldMk cId="1585514855" sldId="258"/>
            <ac:spMk id="2" creationId="{F4BE7E48-8CDF-5DCE-8FAF-20E104117C1D}"/>
          </ac:spMkLst>
        </pc:spChg>
        <pc:spChg chg="mod">
          <ac:chgData name="Chuong Nguyen Hong (VN)" userId="S::chuong.nguyenh2@homecredit.vn::eeb29848-4028-4170-9f41-e68a41263968" providerId="AD" clId="Web-{0A0368C7-5E9F-F722-A620-0CB1C4A04BC3}" dt="2023-10-03T08:35:30.836" v="77" actId="20577"/>
          <ac:spMkLst>
            <pc:docMk/>
            <pc:sldMk cId="1585514855" sldId="258"/>
            <ac:spMk id="3" creationId="{CA563BDE-C1F6-42AE-7188-EE19AD178BD2}"/>
          </ac:spMkLst>
        </pc:spChg>
        <pc:spChg chg="add">
          <ac:chgData name="Chuong Nguyen Hong (VN)" userId="S::chuong.nguyenh2@homecredit.vn::eeb29848-4028-4170-9f41-e68a41263968" providerId="AD" clId="Web-{0A0368C7-5E9F-F722-A620-0CB1C4A04BC3}" dt="2023-10-03T08:26:29.864" v="6"/>
          <ac:spMkLst>
            <pc:docMk/>
            <pc:sldMk cId="1585514855" sldId="258"/>
            <ac:spMk id="8" creationId="{8D8B8BFF-ABC6-4302-9767-D2ADEE381FA8}"/>
          </ac:spMkLst>
        </pc:spChg>
        <pc:spChg chg="add">
          <ac:chgData name="Chuong Nguyen Hong (VN)" userId="S::chuong.nguyenh2@homecredit.vn::eeb29848-4028-4170-9f41-e68a41263968" providerId="AD" clId="Web-{0A0368C7-5E9F-F722-A620-0CB1C4A04BC3}" dt="2023-10-03T08:26:29.864" v="6"/>
          <ac:spMkLst>
            <pc:docMk/>
            <pc:sldMk cId="1585514855" sldId="258"/>
            <ac:spMk id="12" creationId="{BB17FFD2-DBC7-4ABB-B2A0-7E18EC1B8074}"/>
          </ac:spMkLst>
        </pc:spChg>
        <pc:spChg chg="add">
          <ac:chgData name="Chuong Nguyen Hong (VN)" userId="S::chuong.nguyenh2@homecredit.vn::eeb29848-4028-4170-9f41-e68a41263968" providerId="AD" clId="Web-{0A0368C7-5E9F-F722-A620-0CB1C4A04BC3}" dt="2023-10-03T08:26:29.864" v="6"/>
          <ac:spMkLst>
            <pc:docMk/>
            <pc:sldMk cId="1585514855" sldId="258"/>
            <ac:spMk id="14" creationId="{7AFFF3F7-4395-4F19-BC12-8940796BE3CD}"/>
          </ac:spMkLst>
        </pc:spChg>
        <pc:spChg chg="add">
          <ac:chgData name="Chuong Nguyen Hong (VN)" userId="S::chuong.nguyenh2@homecredit.vn::eeb29848-4028-4170-9f41-e68a41263968" providerId="AD" clId="Web-{0A0368C7-5E9F-F722-A620-0CB1C4A04BC3}" dt="2023-10-03T08:26:29.864" v="6"/>
          <ac:spMkLst>
            <pc:docMk/>
            <pc:sldMk cId="1585514855" sldId="258"/>
            <ac:spMk id="16" creationId="{92806DFD-E192-42CC-B190-3C4C95B8FF4E}"/>
          </ac:spMkLst>
        </pc:spChg>
        <pc:spChg chg="add">
          <ac:chgData name="Chuong Nguyen Hong (VN)" userId="S::chuong.nguyenh2@homecredit.vn::eeb29848-4028-4170-9f41-e68a41263968" providerId="AD" clId="Web-{0A0368C7-5E9F-F722-A620-0CB1C4A04BC3}" dt="2023-10-03T08:26:29.864" v="6"/>
          <ac:spMkLst>
            <pc:docMk/>
            <pc:sldMk cId="1585514855" sldId="258"/>
            <ac:spMk id="18" creationId="{0BFD2628-8E1E-4A9C-8CC0-A04332683126}"/>
          </ac:spMkLst>
        </pc:spChg>
        <pc:spChg chg="add">
          <ac:chgData name="Chuong Nguyen Hong (VN)" userId="S::chuong.nguyenh2@homecredit.vn::eeb29848-4028-4170-9f41-e68a41263968" providerId="AD" clId="Web-{0A0368C7-5E9F-F722-A620-0CB1C4A04BC3}" dt="2023-10-03T08:26:29.864" v="6"/>
          <ac:spMkLst>
            <pc:docMk/>
            <pc:sldMk cId="1585514855" sldId="258"/>
            <ac:spMk id="20" creationId="{D0DAE048-BF8A-4A95-8DBC-D3A926B94CD6}"/>
          </ac:spMkLst>
        </pc:spChg>
        <pc:picChg chg="add">
          <ac:chgData name="Chuong Nguyen Hong (VN)" userId="S::chuong.nguyenh2@homecredit.vn::eeb29848-4028-4170-9f41-e68a41263968" providerId="AD" clId="Web-{0A0368C7-5E9F-F722-A620-0CB1C4A04BC3}" dt="2023-10-03T08:26:29.864" v="6"/>
          <ac:picMkLst>
            <pc:docMk/>
            <pc:sldMk cId="1585514855" sldId="258"/>
            <ac:picMk id="10" creationId="{D5F431FD-989C-4F7B-9EF1-BDED51AED4CF}"/>
          </ac:picMkLst>
        </pc:picChg>
      </pc:sldChg>
      <pc:sldChg chg="addSp delSp modSp add del ord replId">
        <pc:chgData name="Chuong Nguyen Hong (VN)" userId="S::chuong.nguyenh2@homecredit.vn::eeb29848-4028-4170-9f41-e68a41263968" providerId="AD" clId="Web-{0A0368C7-5E9F-F722-A620-0CB1C4A04BC3}" dt="2023-10-03T09:15:46.452" v="653"/>
        <pc:sldMkLst>
          <pc:docMk/>
          <pc:sldMk cId="2791856828" sldId="259"/>
        </pc:sldMkLst>
        <pc:spChg chg="mod">
          <ac:chgData name="Chuong Nguyen Hong (VN)" userId="S::chuong.nguyenh2@homecredit.vn::eeb29848-4028-4170-9f41-e68a41263968" providerId="AD" clId="Web-{0A0368C7-5E9F-F722-A620-0CB1C4A04BC3}" dt="2023-10-03T09:06:32.495" v="456" actId="20577"/>
          <ac:spMkLst>
            <pc:docMk/>
            <pc:sldMk cId="2791856828" sldId="259"/>
            <ac:spMk id="2" creationId="{329FC28C-DEF8-3989-5952-6D5340B6E8D5}"/>
          </ac:spMkLst>
        </pc:spChg>
        <pc:spChg chg="del">
          <ac:chgData name="Chuong Nguyen Hong (VN)" userId="S::chuong.nguyenh2@homecredit.vn::eeb29848-4028-4170-9f41-e68a41263968" providerId="AD" clId="Web-{0A0368C7-5E9F-F722-A620-0CB1C4A04BC3}" dt="2023-10-03T08:55:33.034" v="280"/>
          <ac:spMkLst>
            <pc:docMk/>
            <pc:sldMk cId="2791856828" sldId="259"/>
            <ac:spMk id="3" creationId="{74B74970-A30D-2DB1-2253-7817DF34CC83}"/>
          </ac:spMkLst>
        </pc:spChg>
        <pc:spChg chg="add del mod">
          <ac:chgData name="Chuong Nguyen Hong (VN)" userId="S::chuong.nguyenh2@homecredit.vn::eeb29848-4028-4170-9f41-e68a41263968" providerId="AD" clId="Web-{0A0368C7-5E9F-F722-A620-0CB1C4A04BC3}" dt="2023-10-03T08:59:52.887" v="341"/>
          <ac:spMkLst>
            <pc:docMk/>
            <pc:sldMk cId="2791856828" sldId="259"/>
            <ac:spMk id="5" creationId="{EC62C851-23D6-2510-28B4-6B1C099936DA}"/>
          </ac:spMkLst>
        </pc:spChg>
        <pc:spChg chg="add del mod">
          <ac:chgData name="Chuong Nguyen Hong (VN)" userId="S::chuong.nguyenh2@homecredit.vn::eeb29848-4028-4170-9f41-e68a41263968" providerId="AD" clId="Web-{0A0368C7-5E9F-F722-A620-0CB1C4A04BC3}" dt="2023-10-03T09:04:54.992" v="429"/>
          <ac:spMkLst>
            <pc:docMk/>
            <pc:sldMk cId="2791856828" sldId="259"/>
            <ac:spMk id="7" creationId="{2939A319-817A-4208-4F8C-93E199F33793}"/>
          </ac:spMkLst>
        </pc:spChg>
        <pc:picChg chg="add del mod ord">
          <ac:chgData name="Chuong Nguyen Hong (VN)" userId="S::chuong.nguyenh2@homecredit.vn::eeb29848-4028-4170-9f41-e68a41263968" providerId="AD" clId="Web-{0A0368C7-5E9F-F722-A620-0CB1C4A04BC3}" dt="2023-10-03T08:59:24.496" v="323"/>
          <ac:picMkLst>
            <pc:docMk/>
            <pc:sldMk cId="2791856828" sldId="259"/>
            <ac:picMk id="4" creationId="{EBFCB34F-C80B-0D86-1C5B-671E0B07A0C2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3T09:06:15.151" v="451" actId="1076"/>
          <ac:picMkLst>
            <pc:docMk/>
            <pc:sldMk cId="2791856828" sldId="259"/>
            <ac:picMk id="9" creationId="{27DBD2FE-6E98-653B-3E27-CED67B6AA5F1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3T09:06:16.213" v="452" actId="1076"/>
          <ac:picMkLst>
            <pc:docMk/>
            <pc:sldMk cId="2791856828" sldId="259"/>
            <ac:picMk id="11" creationId="{326352CA-D54B-D235-7953-B4B1ABFD30B5}"/>
          </ac:picMkLst>
        </pc:picChg>
      </pc:sldChg>
      <pc:sldChg chg="modSp add del ord replId">
        <pc:chgData name="Chuong Nguyen Hong (VN)" userId="S::chuong.nguyenh2@homecredit.vn::eeb29848-4028-4170-9f41-e68a41263968" providerId="AD" clId="Web-{0A0368C7-5E9F-F722-A620-0CB1C4A04BC3}" dt="2023-10-03T09:44:44.278" v="964"/>
        <pc:sldMkLst>
          <pc:docMk/>
          <pc:sldMk cId="111808113" sldId="260"/>
        </pc:sldMkLst>
        <pc:spChg chg="mod">
          <ac:chgData name="Chuong Nguyen Hong (VN)" userId="S::chuong.nguyenh2@homecredit.vn::eeb29848-4028-4170-9f41-e68a41263968" providerId="AD" clId="Web-{0A0368C7-5E9F-F722-A620-0CB1C4A04BC3}" dt="2023-10-03T09:07:09.356" v="474" actId="20577"/>
          <ac:spMkLst>
            <pc:docMk/>
            <pc:sldMk cId="111808113" sldId="260"/>
            <ac:spMk id="2" creationId="{329FC28C-DEF8-3989-5952-6D5340B6E8D5}"/>
          </ac:spMkLst>
        </pc:spChg>
        <pc:spChg chg="mod">
          <ac:chgData name="Chuong Nguyen Hong (VN)" userId="S::chuong.nguyenh2@homecredit.vn::eeb29848-4028-4170-9f41-e68a41263968" providerId="AD" clId="Web-{0A0368C7-5E9F-F722-A620-0CB1C4A04BC3}" dt="2023-10-03T09:00:46.889" v="376" actId="20577"/>
          <ac:spMkLst>
            <pc:docMk/>
            <pc:sldMk cId="111808113" sldId="260"/>
            <ac:spMk id="3" creationId="{74B74970-A30D-2DB1-2253-7817DF34CC83}"/>
          </ac:spMkLst>
        </pc:spChg>
      </pc:sldChg>
      <pc:sldChg chg="modSp add del ord replId">
        <pc:chgData name="Chuong Nguyen Hong (VN)" userId="S::chuong.nguyenh2@homecredit.vn::eeb29848-4028-4170-9f41-e68a41263968" providerId="AD" clId="Web-{0A0368C7-5E9F-F722-A620-0CB1C4A04BC3}" dt="2023-10-03T10:05:10.180" v="1230"/>
        <pc:sldMkLst>
          <pc:docMk/>
          <pc:sldMk cId="4048373919" sldId="261"/>
        </pc:sldMkLst>
        <pc:spChg chg="mod">
          <ac:chgData name="Chuong Nguyen Hong (VN)" userId="S::chuong.nguyenh2@homecredit.vn::eeb29848-4028-4170-9f41-e68a41263968" providerId="AD" clId="Web-{0A0368C7-5E9F-F722-A620-0CB1C4A04BC3}" dt="2023-10-03T08:43:32.322" v="119" actId="20577"/>
          <ac:spMkLst>
            <pc:docMk/>
            <pc:sldMk cId="4048373919" sldId="261"/>
            <ac:spMk id="2" creationId="{329FC28C-DEF8-3989-5952-6D5340B6E8D5}"/>
          </ac:spMkLst>
        </pc:spChg>
        <pc:spChg chg="mod">
          <ac:chgData name="Chuong Nguyen Hong (VN)" userId="S::chuong.nguyenh2@homecredit.vn::eeb29848-4028-4170-9f41-e68a41263968" providerId="AD" clId="Web-{0A0368C7-5E9F-F722-A620-0CB1C4A04BC3}" dt="2023-10-03T08:46:07.436" v="203" actId="20577"/>
          <ac:spMkLst>
            <pc:docMk/>
            <pc:sldMk cId="4048373919" sldId="261"/>
            <ac:spMk id="3" creationId="{74B74970-A30D-2DB1-2253-7817DF34CC83}"/>
          </ac:spMkLst>
        </pc:spChg>
      </pc:sldChg>
      <pc:sldChg chg="modSp add del ord replId">
        <pc:chgData name="Chuong Nguyen Hong (VN)" userId="S::chuong.nguyenh2@homecredit.vn::eeb29848-4028-4170-9f41-e68a41263968" providerId="AD" clId="Web-{0A0368C7-5E9F-F722-A620-0CB1C4A04BC3}" dt="2023-10-03T09:16:04.140" v="662"/>
        <pc:sldMkLst>
          <pc:docMk/>
          <pc:sldMk cId="2317939947" sldId="262"/>
        </pc:sldMkLst>
        <pc:spChg chg="mod">
          <ac:chgData name="Chuong Nguyen Hong (VN)" userId="S::chuong.nguyenh2@homecredit.vn::eeb29848-4028-4170-9f41-e68a41263968" providerId="AD" clId="Web-{0A0368C7-5E9F-F722-A620-0CB1C4A04BC3}" dt="2023-10-03T09:07:15.043" v="478" actId="20577"/>
          <ac:spMkLst>
            <pc:docMk/>
            <pc:sldMk cId="2317939947" sldId="262"/>
            <ac:spMk id="2" creationId="{329FC28C-DEF8-3989-5952-6D5340B6E8D5}"/>
          </ac:spMkLst>
        </pc:spChg>
      </pc:sldChg>
      <pc:sldChg chg="add del replId">
        <pc:chgData name="Chuong Nguyen Hong (VN)" userId="S::chuong.nguyenh2@homecredit.vn::eeb29848-4028-4170-9f41-e68a41263968" providerId="AD" clId="Web-{0A0368C7-5E9F-F722-A620-0CB1C4A04BC3}" dt="2023-10-03T09:14:45.965" v="633"/>
        <pc:sldMkLst>
          <pc:docMk/>
          <pc:sldMk cId="564025690" sldId="263"/>
        </pc:sldMkLst>
      </pc:sldChg>
      <pc:sldChg chg="add del replId">
        <pc:chgData name="Chuong Nguyen Hong (VN)" userId="S::chuong.nguyenh2@homecredit.vn::eeb29848-4028-4170-9f41-e68a41263968" providerId="AD" clId="Web-{0A0368C7-5E9F-F722-A620-0CB1C4A04BC3}" dt="2023-10-03T09:14:45.965" v="632"/>
        <pc:sldMkLst>
          <pc:docMk/>
          <pc:sldMk cId="3332771474" sldId="264"/>
        </pc:sldMkLst>
      </pc:sldChg>
      <pc:sldChg chg="addSp delSp modSp add">
        <pc:chgData name="Chuong Nguyen Hong (VN)" userId="S::chuong.nguyenh2@homecredit.vn::eeb29848-4028-4170-9f41-e68a41263968" providerId="AD" clId="Web-{0A0368C7-5E9F-F722-A620-0CB1C4A04BC3}" dt="2023-10-03T09:13:04.149" v="583" actId="1076"/>
        <pc:sldMkLst>
          <pc:docMk/>
          <pc:sldMk cId="2543464059" sldId="265"/>
        </pc:sldMkLst>
        <pc:spChg chg="mod">
          <ac:chgData name="Chuong Nguyen Hong (VN)" userId="S::chuong.nguyenh2@homecredit.vn::eeb29848-4028-4170-9f41-e68a41263968" providerId="AD" clId="Web-{0A0368C7-5E9F-F722-A620-0CB1C4A04BC3}" dt="2023-10-03T09:12:37.055" v="565" actId="1076"/>
          <ac:spMkLst>
            <pc:docMk/>
            <pc:sldMk cId="2543464059" sldId="265"/>
            <ac:spMk id="2" creationId="{00000000-0000-0000-0000-000000000000}"/>
          </ac:spMkLst>
        </pc:spChg>
        <pc:spChg chg="add mod topLvl">
          <ac:chgData name="Chuong Nguyen Hong (VN)" userId="S::chuong.nguyenh2@homecredit.vn::eeb29848-4028-4170-9f41-e68a41263968" providerId="AD" clId="Web-{0A0368C7-5E9F-F722-A620-0CB1C4A04BC3}" dt="2023-10-03T09:12:44.133" v="569" actId="20577"/>
          <ac:spMkLst>
            <pc:docMk/>
            <pc:sldMk cId="2543464059" sldId="265"/>
            <ac:spMk id="4" creationId="{83436BD4-D126-C1DA-EE97-0DFA0434A343}"/>
          </ac:spMkLst>
        </pc:spChg>
        <pc:spChg chg="add mod">
          <ac:chgData name="Chuong Nguyen Hong (VN)" userId="S::chuong.nguyenh2@homecredit.vn::eeb29848-4028-4170-9f41-e68a41263968" providerId="AD" clId="Web-{0A0368C7-5E9F-F722-A620-0CB1C4A04BC3}" dt="2023-10-03T09:13:04.149" v="583" actId="1076"/>
          <ac:spMkLst>
            <pc:docMk/>
            <pc:sldMk cId="2543464059" sldId="265"/>
            <ac:spMk id="8" creationId="{601B5870-F138-CEB7-F925-E4BD81DAC550}"/>
          </ac:spMkLst>
        </pc:spChg>
        <pc:grpChg chg="add del mod">
          <ac:chgData name="Chuong Nguyen Hong (VN)" userId="S::chuong.nguyenh2@homecredit.vn::eeb29848-4028-4170-9f41-e68a41263968" providerId="AD" clId="Web-{0A0368C7-5E9F-F722-A620-0CB1C4A04BC3}" dt="2023-10-03T09:10:42.410" v="506"/>
          <ac:grpSpMkLst>
            <pc:docMk/>
            <pc:sldMk cId="2543464059" sldId="265"/>
            <ac:grpSpMk id="7" creationId="{F06C1AA1-CD64-39CE-B34B-34881C5BA7EE}"/>
          </ac:grpSpMkLst>
        </pc:grpChg>
        <pc:picChg chg="add mod topLvl">
          <ac:chgData name="Chuong Nguyen Hong (VN)" userId="S::chuong.nguyenh2@homecredit.vn::eeb29848-4028-4170-9f41-e68a41263968" providerId="AD" clId="Web-{0A0368C7-5E9F-F722-A620-0CB1C4A04BC3}" dt="2023-10-03T09:10:59.348" v="514" actId="1076"/>
          <ac:picMkLst>
            <pc:docMk/>
            <pc:sldMk cId="2543464059" sldId="265"/>
            <ac:picMk id="6" creationId="{EB309E5C-5CFA-13E7-E6F6-5A97FA8D5987}"/>
          </ac:picMkLst>
        </pc:picChg>
      </pc:sldChg>
      <pc:sldChg chg="modSp add del">
        <pc:chgData name="Chuong Nguyen Hong (VN)" userId="S::chuong.nguyenh2@homecredit.vn::eeb29848-4028-4170-9f41-e68a41263968" providerId="AD" clId="Web-{0A0368C7-5E9F-F722-A620-0CB1C4A04BC3}" dt="2023-10-03T09:13:29.760" v="587"/>
        <pc:sldMkLst>
          <pc:docMk/>
          <pc:sldMk cId="1779306817" sldId="266"/>
        </pc:sldMkLst>
        <pc:spChg chg="mod">
          <ac:chgData name="Chuong Nguyen Hong (VN)" userId="S::chuong.nguyenh2@homecredit.vn::eeb29848-4028-4170-9f41-e68a41263968" providerId="AD" clId="Web-{0A0368C7-5E9F-F722-A620-0CB1C4A04BC3}" dt="2023-10-03T09:13:21.509" v="585" actId="20577"/>
          <ac:spMkLst>
            <pc:docMk/>
            <pc:sldMk cId="1779306817" sldId="266"/>
            <ac:spMk id="2" creationId="{00000000-0000-0000-0000-000000000000}"/>
          </ac:spMkLst>
        </pc:spChg>
      </pc:sldChg>
      <pc:sldChg chg="modSp add">
        <pc:chgData name="Chuong Nguyen Hong (VN)" userId="S::chuong.nguyenh2@homecredit.vn::eeb29848-4028-4170-9f41-e68a41263968" providerId="AD" clId="Web-{0A0368C7-5E9F-F722-A620-0CB1C4A04BC3}" dt="2023-10-03T09:15:19.092" v="643" actId="20577"/>
        <pc:sldMkLst>
          <pc:docMk/>
          <pc:sldMk cId="1006739205" sldId="267"/>
        </pc:sldMkLst>
        <pc:spChg chg="mod">
          <ac:chgData name="Chuong Nguyen Hong (VN)" userId="S::chuong.nguyenh2@homecredit.vn::eeb29848-4028-4170-9f41-e68a41263968" providerId="AD" clId="Web-{0A0368C7-5E9F-F722-A620-0CB1C4A04BC3}" dt="2023-10-03T09:13:34.447" v="589" actId="20577"/>
          <ac:spMkLst>
            <pc:docMk/>
            <pc:sldMk cId="1006739205" sldId="267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0A0368C7-5E9F-F722-A620-0CB1C4A04BC3}" dt="2023-10-03T09:15:19.092" v="643" actId="20577"/>
          <ac:spMkLst>
            <pc:docMk/>
            <pc:sldMk cId="1006739205" sldId="267"/>
            <ac:spMk id="3" creationId="{00000000-0000-0000-0000-000000000000}"/>
          </ac:spMkLst>
        </pc:spChg>
      </pc:sldChg>
      <pc:sldChg chg="addSp delSp modSp add replId">
        <pc:chgData name="Chuong Nguyen Hong (VN)" userId="S::chuong.nguyenh2@homecredit.vn::eeb29848-4028-4170-9f41-e68a41263968" providerId="AD" clId="Web-{0A0368C7-5E9F-F722-A620-0CB1C4A04BC3}" dt="2023-10-03T09:14:28.059" v="625"/>
        <pc:sldMkLst>
          <pc:docMk/>
          <pc:sldMk cId="311775190" sldId="268"/>
        </pc:sldMkLst>
        <pc:spChg chg="del">
          <ac:chgData name="Chuong Nguyen Hong (VN)" userId="S::chuong.nguyenh2@homecredit.vn::eeb29848-4028-4170-9f41-e68a41263968" providerId="AD" clId="Web-{0A0368C7-5E9F-F722-A620-0CB1C4A04BC3}" dt="2023-10-03T09:13:59.870" v="597"/>
          <ac:spMkLst>
            <pc:docMk/>
            <pc:sldMk cId="311775190" sldId="268"/>
            <ac:spMk id="2" creationId="{00000000-0000-0000-0000-000000000000}"/>
          </ac:spMkLst>
        </pc:spChg>
        <pc:spChg chg="del">
          <ac:chgData name="Chuong Nguyen Hong (VN)" userId="S::chuong.nguyenh2@homecredit.vn::eeb29848-4028-4170-9f41-e68a41263968" providerId="AD" clId="Web-{0A0368C7-5E9F-F722-A620-0CB1C4A04BC3}" dt="2023-10-03T09:13:59.620" v="596"/>
          <ac:spMkLst>
            <pc:docMk/>
            <pc:sldMk cId="311775190" sldId="268"/>
            <ac:spMk id="3" creationId="{00000000-0000-0000-0000-000000000000}"/>
          </ac:spMkLst>
        </pc:spChg>
        <pc:spChg chg="add mod">
          <ac:chgData name="Chuong Nguyen Hong (VN)" userId="S::chuong.nguyenh2@homecredit.vn::eeb29848-4028-4170-9f41-e68a41263968" providerId="AD" clId="Web-{0A0368C7-5E9F-F722-A620-0CB1C4A04BC3}" dt="2023-10-03T09:14:24.824" v="623" actId="20577"/>
          <ac:spMkLst>
            <pc:docMk/>
            <pc:sldMk cId="311775190" sldId="268"/>
            <ac:spMk id="5" creationId="{677BE62F-C81C-2838-4117-032AE3AE0BE9}"/>
          </ac:spMkLst>
        </pc:spChg>
        <pc:spChg chg="add mod">
          <ac:chgData name="Chuong Nguyen Hong (VN)" userId="S::chuong.nguyenh2@homecredit.vn::eeb29848-4028-4170-9f41-e68a41263968" providerId="AD" clId="Web-{0A0368C7-5E9F-F722-A620-0CB1C4A04BC3}" dt="2023-10-03T09:14:17.105" v="621" actId="20577"/>
          <ac:spMkLst>
            <pc:docMk/>
            <pc:sldMk cId="311775190" sldId="268"/>
            <ac:spMk id="7" creationId="{582C86A7-FEEC-08DA-9DF9-9F04BD1CF77A}"/>
          </ac:spMkLst>
        </pc:spChg>
        <pc:spChg chg="add del">
          <ac:chgData name="Chuong Nguyen Hong (VN)" userId="S::chuong.nguyenh2@homecredit.vn::eeb29848-4028-4170-9f41-e68a41263968" providerId="AD" clId="Web-{0A0368C7-5E9F-F722-A620-0CB1C4A04BC3}" dt="2023-10-03T09:14:10.214" v="619"/>
          <ac:spMkLst>
            <pc:docMk/>
            <pc:sldMk cId="311775190" sldId="268"/>
            <ac:spMk id="9" creationId="{CA45D2B2-6844-3E11-7E11-59510E30F26D}"/>
          </ac:spMkLst>
        </pc:spChg>
        <pc:spChg chg="add del">
          <ac:chgData name="Chuong Nguyen Hong (VN)" userId="S::chuong.nguyenh2@homecredit.vn::eeb29848-4028-4170-9f41-e68a41263968" providerId="AD" clId="Web-{0A0368C7-5E9F-F722-A620-0CB1C4A04BC3}" dt="2023-10-03T09:14:10.214" v="617"/>
          <ac:spMkLst>
            <pc:docMk/>
            <pc:sldMk cId="311775190" sldId="268"/>
            <ac:spMk id="13" creationId="{02837381-A97B-7FF4-E343-AA18E6C5007A}"/>
          </ac:spMkLst>
        </pc:spChg>
        <pc:spChg chg="add del">
          <ac:chgData name="Chuong Nguyen Hong (VN)" userId="S::chuong.nguyenh2@homecredit.vn::eeb29848-4028-4170-9f41-e68a41263968" providerId="AD" clId="Web-{0A0368C7-5E9F-F722-A620-0CB1C4A04BC3}" dt="2023-10-03T09:14:10.214" v="616"/>
          <ac:spMkLst>
            <pc:docMk/>
            <pc:sldMk cId="311775190" sldId="268"/>
            <ac:spMk id="15" creationId="{6670EAC4-9350-D174-1CD8-ACD2B91F4990}"/>
          </ac:spMkLst>
        </pc:spChg>
        <pc:spChg chg="add del">
          <ac:chgData name="Chuong Nguyen Hong (VN)" userId="S::chuong.nguyenh2@homecredit.vn::eeb29848-4028-4170-9f41-e68a41263968" providerId="AD" clId="Web-{0A0368C7-5E9F-F722-A620-0CB1C4A04BC3}" dt="2023-10-03T09:14:10.214" v="615"/>
          <ac:spMkLst>
            <pc:docMk/>
            <pc:sldMk cId="311775190" sldId="268"/>
            <ac:spMk id="17" creationId="{85C6D02E-46F8-9B68-ABAB-1D87C69C8BD2}"/>
          </ac:spMkLst>
        </pc:spChg>
        <pc:spChg chg="add del">
          <ac:chgData name="Chuong Nguyen Hong (VN)" userId="S::chuong.nguyenh2@homecredit.vn::eeb29848-4028-4170-9f41-e68a41263968" providerId="AD" clId="Web-{0A0368C7-5E9F-F722-A620-0CB1C4A04BC3}" dt="2023-10-03T09:14:10.214" v="614"/>
          <ac:spMkLst>
            <pc:docMk/>
            <pc:sldMk cId="311775190" sldId="268"/>
            <ac:spMk id="19" creationId="{CB34B577-42A5-A2C4-725F-77332D51F6D9}"/>
          </ac:spMkLst>
        </pc:spChg>
        <pc:spChg chg="add del">
          <ac:chgData name="Chuong Nguyen Hong (VN)" userId="S::chuong.nguyenh2@homecredit.vn::eeb29848-4028-4170-9f41-e68a41263968" providerId="AD" clId="Web-{0A0368C7-5E9F-F722-A620-0CB1C4A04BC3}" dt="2023-10-03T09:14:10.214" v="613"/>
          <ac:spMkLst>
            <pc:docMk/>
            <pc:sldMk cId="311775190" sldId="268"/>
            <ac:spMk id="21" creationId="{0782450E-1F4B-E160-3D18-12638AD1E259}"/>
          </ac:spMkLst>
        </pc:spChg>
        <pc:spChg chg="add del">
          <ac:chgData name="Chuong Nguyen Hong (VN)" userId="S::chuong.nguyenh2@homecredit.vn::eeb29848-4028-4170-9f41-e68a41263968" providerId="AD" clId="Web-{0A0368C7-5E9F-F722-A620-0CB1C4A04BC3}" dt="2023-10-03T09:14:10.214" v="612"/>
          <ac:spMkLst>
            <pc:docMk/>
            <pc:sldMk cId="311775190" sldId="268"/>
            <ac:spMk id="23" creationId="{74D09D71-02CD-AC25-C830-95C907ACAF05}"/>
          </ac:spMkLst>
        </pc:spChg>
        <pc:spChg chg="add del">
          <ac:chgData name="Chuong Nguyen Hong (VN)" userId="S::chuong.nguyenh2@homecredit.vn::eeb29848-4028-4170-9f41-e68a41263968" providerId="AD" clId="Web-{0A0368C7-5E9F-F722-A620-0CB1C4A04BC3}" dt="2023-10-03T09:14:10.214" v="611"/>
          <ac:spMkLst>
            <pc:docMk/>
            <pc:sldMk cId="311775190" sldId="268"/>
            <ac:spMk id="25" creationId="{58A79479-606A-AC38-124B-F01EEB55A345}"/>
          </ac:spMkLst>
        </pc:spChg>
        <pc:picChg chg="add del">
          <ac:chgData name="Chuong Nguyen Hong (VN)" userId="S::chuong.nguyenh2@homecredit.vn::eeb29848-4028-4170-9f41-e68a41263968" providerId="AD" clId="Web-{0A0368C7-5E9F-F722-A620-0CB1C4A04BC3}" dt="2023-10-03T09:14:10.214" v="618"/>
          <ac:picMkLst>
            <pc:docMk/>
            <pc:sldMk cId="311775190" sldId="268"/>
            <ac:picMk id="11" creationId="{F8430F72-2934-688C-859D-35E48B257957}"/>
          </ac:picMkLst>
        </pc:picChg>
        <pc:picChg chg="add del">
          <ac:chgData name="Chuong Nguyen Hong (VN)" userId="S::chuong.nguyenh2@homecredit.vn::eeb29848-4028-4170-9f41-e68a41263968" providerId="AD" clId="Web-{0A0368C7-5E9F-F722-A620-0CB1C4A04BC3}" dt="2023-10-03T09:14:10.214" v="610"/>
          <ac:picMkLst>
            <pc:docMk/>
            <pc:sldMk cId="311775190" sldId="268"/>
            <ac:picMk id="27" creationId="{E672F98E-8BC9-9B7D-CC1D-113C63719346}"/>
          </ac:picMkLst>
        </pc:picChg>
        <pc:picChg chg="add del">
          <ac:chgData name="Chuong Nguyen Hong (VN)" userId="S::chuong.nguyenh2@homecredit.vn::eeb29848-4028-4170-9f41-e68a41263968" providerId="AD" clId="Web-{0A0368C7-5E9F-F722-A620-0CB1C4A04BC3}" dt="2023-10-03T09:14:10.214" v="609"/>
          <ac:picMkLst>
            <pc:docMk/>
            <pc:sldMk cId="311775190" sldId="268"/>
            <ac:picMk id="29" creationId="{8BCA9BA4-4DC5-E3BF-BC26-235DEE8EFB68}"/>
          </ac:picMkLst>
        </pc:picChg>
        <pc:picChg chg="add">
          <ac:chgData name="Chuong Nguyen Hong (VN)" userId="S::chuong.nguyenh2@homecredit.vn::eeb29848-4028-4170-9f41-e68a41263968" providerId="AD" clId="Web-{0A0368C7-5E9F-F722-A620-0CB1C4A04BC3}" dt="2023-10-03T09:14:28.027" v="624"/>
          <ac:picMkLst>
            <pc:docMk/>
            <pc:sldMk cId="311775190" sldId="268"/>
            <ac:picMk id="31" creationId="{54B93CD1-99F6-AE3E-7D37-BD6290AAEBA2}"/>
          </ac:picMkLst>
        </pc:picChg>
        <pc:picChg chg="add">
          <ac:chgData name="Chuong Nguyen Hong (VN)" userId="S::chuong.nguyenh2@homecredit.vn::eeb29848-4028-4170-9f41-e68a41263968" providerId="AD" clId="Web-{0A0368C7-5E9F-F722-A620-0CB1C4A04BC3}" dt="2023-10-03T09:14:28.059" v="625"/>
          <ac:picMkLst>
            <pc:docMk/>
            <pc:sldMk cId="311775190" sldId="268"/>
            <ac:picMk id="33" creationId="{A21E759F-4EAC-B037-B2CC-BC15377CC2DB}"/>
          </ac:picMkLst>
        </pc:picChg>
      </pc:sldChg>
      <pc:sldChg chg="addSp modSp add ord replId">
        <pc:chgData name="Chuong Nguyen Hong (VN)" userId="S::chuong.nguyenh2@homecredit.vn::eeb29848-4028-4170-9f41-e68a41263968" providerId="AD" clId="Web-{0A0368C7-5E9F-F722-A620-0CB1C4A04BC3}" dt="2023-10-03T09:17:05.861" v="684" actId="14100"/>
        <pc:sldMkLst>
          <pc:docMk/>
          <pc:sldMk cId="3539273209" sldId="269"/>
        </pc:sldMkLst>
        <pc:spChg chg="mod">
          <ac:chgData name="Chuong Nguyen Hong (VN)" userId="S::chuong.nguyenh2@homecredit.vn::eeb29848-4028-4170-9f41-e68a41263968" providerId="AD" clId="Web-{0A0368C7-5E9F-F722-A620-0CB1C4A04BC3}" dt="2023-10-03T09:15:03.075" v="638" actId="14100"/>
          <ac:spMkLst>
            <pc:docMk/>
            <pc:sldMk cId="3539273209" sldId="269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0A0368C7-5E9F-F722-A620-0CB1C4A04BC3}" dt="2023-10-03T09:15:45.436" v="652" actId="14100"/>
          <ac:spMkLst>
            <pc:docMk/>
            <pc:sldMk cId="3539273209" sldId="269"/>
            <ac:spMk id="3" creationId="{00000000-0000-0000-0000-000000000000}"/>
          </ac:spMkLst>
        </pc:spChg>
        <pc:picChg chg="add mod">
          <ac:chgData name="Chuong Nguyen Hong (VN)" userId="S::chuong.nguyenh2@homecredit.vn::eeb29848-4028-4170-9f41-e68a41263968" providerId="AD" clId="Web-{0A0368C7-5E9F-F722-A620-0CB1C4A04BC3}" dt="2023-10-03T09:17:00.095" v="683" actId="1076"/>
          <ac:picMkLst>
            <pc:docMk/>
            <pc:sldMk cId="3539273209" sldId="269"/>
            <ac:picMk id="5" creationId="{08F38FEA-7947-005E-30C7-A7A8EFC09871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3T09:17:05.861" v="684" actId="14100"/>
          <ac:picMkLst>
            <pc:docMk/>
            <pc:sldMk cId="3539273209" sldId="269"/>
            <ac:picMk id="7" creationId="{2ADB5375-FE1E-1B87-5ACD-E34B5961351F}"/>
          </ac:picMkLst>
        </pc:picChg>
      </pc:sldChg>
      <pc:sldChg chg="add del replId">
        <pc:chgData name="Chuong Nguyen Hong (VN)" userId="S::chuong.nguyenh2@homecredit.vn::eeb29848-4028-4170-9f41-e68a41263968" providerId="AD" clId="Web-{0A0368C7-5E9F-F722-A620-0CB1C4A04BC3}" dt="2023-10-03T09:15:28.154" v="647"/>
        <pc:sldMkLst>
          <pc:docMk/>
          <pc:sldMk cId="4158160334" sldId="270"/>
        </pc:sldMkLst>
      </pc:sldChg>
      <pc:sldChg chg="addSp delSp modSp add replId">
        <pc:chgData name="Chuong Nguyen Hong (VN)" userId="S::chuong.nguyenh2@homecredit.vn::eeb29848-4028-4170-9f41-e68a41263968" providerId="AD" clId="Web-{0A0368C7-5E9F-F722-A620-0CB1C4A04BC3}" dt="2023-10-03T09:50:04.149" v="1026" actId="1076"/>
        <pc:sldMkLst>
          <pc:docMk/>
          <pc:sldMk cId="1992839031" sldId="271"/>
        </pc:sldMkLst>
        <pc:spChg chg="mod">
          <ac:chgData name="Chuong Nguyen Hong (VN)" userId="S::chuong.nguyenh2@homecredit.vn::eeb29848-4028-4170-9f41-e68a41263968" providerId="AD" clId="Web-{0A0368C7-5E9F-F722-A620-0CB1C4A04BC3}" dt="2023-10-03T09:49:57.195" v="1023" actId="1076"/>
          <ac:spMkLst>
            <pc:docMk/>
            <pc:sldMk cId="1992839031" sldId="271"/>
            <ac:spMk id="2" creationId="{00000000-0000-0000-0000-000000000000}"/>
          </ac:spMkLst>
        </pc:spChg>
        <pc:spChg chg="del mod">
          <ac:chgData name="Chuong Nguyen Hong (VN)" userId="S::chuong.nguyenh2@homecredit.vn::eeb29848-4028-4170-9f41-e68a41263968" providerId="AD" clId="Web-{0A0368C7-5E9F-F722-A620-0CB1C4A04BC3}" dt="2023-10-03T09:37:47.779" v="840"/>
          <ac:spMkLst>
            <pc:docMk/>
            <pc:sldMk cId="1992839031" sldId="271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0A0368C7-5E9F-F722-A620-0CB1C4A04BC3}" dt="2023-10-03T09:37:22.966" v="831"/>
          <ac:spMkLst>
            <pc:docMk/>
            <pc:sldMk cId="1992839031" sldId="271"/>
            <ac:spMk id="10" creationId="{F48F3110-79DD-346B-62C8-03C72BFCD35C}"/>
          </ac:spMkLst>
        </pc:spChg>
        <pc:spChg chg="add del mod">
          <ac:chgData name="Chuong Nguyen Hong (VN)" userId="S::chuong.nguyenh2@homecredit.vn::eeb29848-4028-4170-9f41-e68a41263968" providerId="AD" clId="Web-{0A0368C7-5E9F-F722-A620-0CB1C4A04BC3}" dt="2023-10-03T09:37:52.420" v="843"/>
          <ac:spMkLst>
            <pc:docMk/>
            <pc:sldMk cId="1992839031" sldId="271"/>
            <ac:spMk id="12" creationId="{E80D8CC2-1626-285D-D80D-EB2A944F1E24}"/>
          </ac:spMkLst>
        </pc:spChg>
        <pc:picChg chg="add del mod">
          <ac:chgData name="Chuong Nguyen Hong (VN)" userId="S::chuong.nguyenh2@homecredit.vn::eeb29848-4028-4170-9f41-e68a41263968" providerId="AD" clId="Web-{0A0368C7-5E9F-F722-A620-0CB1C4A04BC3}" dt="2023-10-03T09:50:01.024" v="1025" actId="1076"/>
          <ac:picMkLst>
            <pc:docMk/>
            <pc:sldMk cId="1992839031" sldId="271"/>
            <ac:picMk id="4" creationId="{FE227B3A-DA73-37F7-563D-7DEA9A3CDA08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3T09:50:04.149" v="1026" actId="1076"/>
          <ac:picMkLst>
            <pc:docMk/>
            <pc:sldMk cId="1992839031" sldId="271"/>
            <ac:picMk id="5" creationId="{679BBD54-D073-6BAB-F7EA-2B12A5B30A57}"/>
          </ac:picMkLst>
        </pc:picChg>
        <pc:picChg chg="add del mod">
          <ac:chgData name="Chuong Nguyen Hong (VN)" userId="S::chuong.nguyenh2@homecredit.vn::eeb29848-4028-4170-9f41-e68a41263968" providerId="AD" clId="Web-{0A0368C7-5E9F-F722-A620-0CB1C4A04BC3}" dt="2023-10-03T09:29:24.981" v="727"/>
          <ac:picMkLst>
            <pc:docMk/>
            <pc:sldMk cId="1992839031" sldId="271"/>
            <ac:picMk id="6" creationId="{3126A024-2D25-2DB5-7257-208CA0B84CD8}"/>
          </ac:picMkLst>
        </pc:picChg>
        <pc:picChg chg="add del mod">
          <ac:chgData name="Chuong Nguyen Hong (VN)" userId="S::chuong.nguyenh2@homecredit.vn::eeb29848-4028-4170-9f41-e68a41263968" providerId="AD" clId="Web-{0A0368C7-5E9F-F722-A620-0CB1C4A04BC3}" dt="2023-10-03T09:34:32.304" v="772"/>
          <ac:picMkLst>
            <pc:docMk/>
            <pc:sldMk cId="1992839031" sldId="271"/>
            <ac:picMk id="7" creationId="{CD10E0FE-22C6-2F94-8FFE-2B6A9827B492}"/>
          </ac:picMkLst>
        </pc:picChg>
        <pc:picChg chg="add del mod">
          <ac:chgData name="Chuong Nguyen Hong (VN)" userId="S::chuong.nguyenh2@homecredit.vn::eeb29848-4028-4170-9f41-e68a41263968" providerId="AD" clId="Web-{0A0368C7-5E9F-F722-A620-0CB1C4A04BC3}" dt="2023-10-03T09:49:35.132" v="1015"/>
          <ac:picMkLst>
            <pc:docMk/>
            <pc:sldMk cId="1992839031" sldId="271"/>
            <ac:picMk id="8" creationId="{D0BB1221-7750-465B-3289-A601C6AF43BB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3T09:49:59.711" v="1024" actId="1076"/>
          <ac:picMkLst>
            <pc:docMk/>
            <pc:sldMk cId="1992839031" sldId="271"/>
            <ac:picMk id="13" creationId="{44E85331-B032-6CFE-4F24-F7700DDEA82F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3T09:49:53.305" v="1022" actId="1076"/>
          <ac:picMkLst>
            <pc:docMk/>
            <pc:sldMk cId="1992839031" sldId="271"/>
            <ac:picMk id="14" creationId="{3523026F-5D2A-E828-3778-D08846237685}"/>
          </ac:picMkLst>
        </pc:picChg>
      </pc:sldChg>
      <pc:sldChg chg="addSp delSp modSp add ord replId">
        <pc:chgData name="Chuong Nguyen Hong (VN)" userId="S::chuong.nguyenh2@homecredit.vn::eeb29848-4028-4170-9f41-e68a41263968" providerId="AD" clId="Web-{0A0368C7-5E9F-F722-A620-0CB1C4A04BC3}" dt="2023-10-03T09:44:56.419" v="965"/>
        <pc:sldMkLst>
          <pc:docMk/>
          <pc:sldMk cId="1245443227" sldId="272"/>
        </pc:sldMkLst>
        <pc:spChg chg="mod">
          <ac:chgData name="Chuong Nguyen Hong (VN)" userId="S::chuong.nguyenh2@homecredit.vn::eeb29848-4028-4170-9f41-e68a41263968" providerId="AD" clId="Web-{0A0368C7-5E9F-F722-A620-0CB1C4A04BC3}" dt="2023-10-03T09:16:12.172" v="663" actId="20577"/>
          <ac:spMkLst>
            <pc:docMk/>
            <pc:sldMk cId="1245443227" sldId="272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0A0368C7-5E9F-F722-A620-0CB1C4A04BC3}" dt="2023-10-03T09:16:52.767" v="681" actId="20577"/>
          <ac:spMkLst>
            <pc:docMk/>
            <pc:sldMk cId="1245443227" sldId="272"/>
            <ac:spMk id="3" creationId="{00000000-0000-0000-0000-000000000000}"/>
          </ac:spMkLst>
        </pc:spChg>
        <pc:spChg chg="add del">
          <ac:chgData name="Chuong Nguyen Hong (VN)" userId="S::chuong.nguyenh2@homecredit.vn::eeb29848-4028-4170-9f41-e68a41263968" providerId="AD" clId="Web-{0A0368C7-5E9F-F722-A620-0CB1C4A04BC3}" dt="2023-10-03T09:16:27.938" v="667"/>
          <ac:spMkLst>
            <pc:docMk/>
            <pc:sldMk cId="1245443227" sldId="272"/>
            <ac:spMk id="5" creationId="{85F84447-2103-6397-878C-FAEBEEFF6401}"/>
          </ac:spMkLst>
        </pc:spChg>
      </pc:sldChg>
      <pc:sldChg chg="add del replId">
        <pc:chgData name="Chuong Nguyen Hong (VN)" userId="S::chuong.nguyenh2@homecredit.vn::eeb29848-4028-4170-9f41-e68a41263968" providerId="AD" clId="Web-{0A0368C7-5E9F-F722-A620-0CB1C4A04BC3}" dt="2023-10-03T09:15:25.639" v="646"/>
        <pc:sldMkLst>
          <pc:docMk/>
          <pc:sldMk cId="4245864257" sldId="272"/>
        </pc:sldMkLst>
      </pc:sldChg>
      <pc:sldChg chg="addSp delSp modSp add ord replId">
        <pc:chgData name="Chuong Nguyen Hong (VN)" userId="S::chuong.nguyenh2@homecredit.vn::eeb29848-4028-4170-9f41-e68a41263968" providerId="AD" clId="Web-{0A0368C7-5E9F-F722-A620-0CB1C4A04BC3}" dt="2023-10-03T09:52:35.482" v="1065" actId="14100"/>
        <pc:sldMkLst>
          <pc:docMk/>
          <pc:sldMk cId="2612054219" sldId="273"/>
        </pc:sldMkLst>
        <pc:spChg chg="mod">
          <ac:chgData name="Chuong Nguyen Hong (VN)" userId="S::chuong.nguyenh2@homecredit.vn::eeb29848-4028-4170-9f41-e68a41263968" providerId="AD" clId="Web-{0A0368C7-5E9F-F722-A620-0CB1C4A04BC3}" dt="2023-10-03T09:44:06.183" v="952" actId="1076"/>
          <ac:spMkLst>
            <pc:docMk/>
            <pc:sldMk cId="2612054219" sldId="273"/>
            <ac:spMk id="2" creationId="{00000000-0000-0000-0000-000000000000}"/>
          </ac:spMkLst>
        </pc:spChg>
        <pc:spChg chg="del">
          <ac:chgData name="Chuong Nguyen Hong (VN)" userId="S::chuong.nguyenh2@homecredit.vn::eeb29848-4028-4170-9f41-e68a41263968" providerId="AD" clId="Web-{0A0368C7-5E9F-F722-A620-0CB1C4A04BC3}" dt="2023-10-03T09:37:19.872" v="830"/>
          <ac:spMkLst>
            <pc:docMk/>
            <pc:sldMk cId="2612054219" sldId="273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0A0368C7-5E9F-F722-A620-0CB1C4A04BC3}" dt="2023-10-03T09:37:37.498" v="837"/>
          <ac:spMkLst>
            <pc:docMk/>
            <pc:sldMk cId="2612054219" sldId="273"/>
            <ac:spMk id="5" creationId="{BAE4D688-4CDF-16A2-B0A3-85E66FAFC22C}"/>
          </ac:spMkLst>
        </pc:spChg>
        <pc:spChg chg="add mod">
          <ac:chgData name="Chuong Nguyen Hong (VN)" userId="S::chuong.nguyenh2@homecredit.vn::eeb29848-4028-4170-9f41-e68a41263968" providerId="AD" clId="Web-{0A0368C7-5E9F-F722-A620-0CB1C4A04BC3}" dt="2023-10-03T09:52:03.340" v="1060" actId="14100"/>
          <ac:spMkLst>
            <pc:docMk/>
            <pc:sldMk cId="2612054219" sldId="273"/>
            <ac:spMk id="6" creationId="{33789929-933F-B5A6-8285-9B7EF557BC48}"/>
          </ac:spMkLst>
        </pc:spChg>
        <pc:spChg chg="add mod">
          <ac:chgData name="Chuong Nguyen Hong (VN)" userId="S::chuong.nguyenh2@homecredit.vn::eeb29848-4028-4170-9f41-e68a41263968" providerId="AD" clId="Web-{0A0368C7-5E9F-F722-A620-0CB1C4A04BC3}" dt="2023-10-03T09:52:35.482" v="1065" actId="14100"/>
          <ac:spMkLst>
            <pc:docMk/>
            <pc:sldMk cId="2612054219" sldId="273"/>
            <ac:spMk id="7" creationId="{63FCD536-0D36-817F-098A-D591F31A38E3}"/>
          </ac:spMkLst>
        </pc:spChg>
        <pc:spChg chg="add del">
          <ac:chgData name="Chuong Nguyen Hong (VN)" userId="S::chuong.nguyenh2@homecredit.vn::eeb29848-4028-4170-9f41-e68a41263968" providerId="AD" clId="Web-{0A0368C7-5E9F-F722-A620-0CB1C4A04BC3}" dt="2023-10-03T09:38:48.688" v="865"/>
          <ac:spMkLst>
            <pc:docMk/>
            <pc:sldMk cId="2612054219" sldId="273"/>
            <ac:spMk id="8" creationId="{63FCD536-0D36-817F-098A-D591F31A38E3}"/>
          </ac:spMkLst>
        </pc:spChg>
        <pc:spChg chg="add del">
          <ac:chgData name="Chuong Nguyen Hong (VN)" userId="S::chuong.nguyenh2@homecredit.vn::eeb29848-4028-4170-9f41-e68a41263968" providerId="AD" clId="Web-{0A0368C7-5E9F-F722-A620-0CB1C4A04BC3}" dt="2023-10-03T09:38:55.688" v="867"/>
          <ac:spMkLst>
            <pc:docMk/>
            <pc:sldMk cId="2612054219" sldId="273"/>
            <ac:spMk id="9" creationId="{63FCD536-0D36-817F-098A-D591F31A38E3}"/>
          </ac:spMkLst>
        </pc:spChg>
        <pc:spChg chg="add mod">
          <ac:chgData name="Chuong Nguyen Hong (VN)" userId="S::chuong.nguyenh2@homecredit.vn::eeb29848-4028-4170-9f41-e68a41263968" providerId="AD" clId="Web-{0A0368C7-5E9F-F722-A620-0CB1C4A04BC3}" dt="2023-10-03T09:52:21.404" v="1063" actId="1076"/>
          <ac:spMkLst>
            <pc:docMk/>
            <pc:sldMk cId="2612054219" sldId="273"/>
            <ac:spMk id="10" creationId="{7BEFBD17-F738-E01B-FAB9-B707C8581784}"/>
          </ac:spMkLst>
        </pc:spChg>
        <pc:picChg chg="add del mod">
          <ac:chgData name="Chuong Nguyen Hong (VN)" userId="S::chuong.nguyenh2@homecredit.vn::eeb29848-4028-4170-9f41-e68a41263968" providerId="AD" clId="Web-{0A0368C7-5E9F-F722-A620-0CB1C4A04BC3}" dt="2023-10-03T09:45:38.733" v="970"/>
          <ac:picMkLst>
            <pc:docMk/>
            <pc:sldMk cId="2612054219" sldId="273"/>
            <ac:picMk id="11" creationId="{8B76F660-458D-0FC2-BD83-C47B41B20C41}"/>
          </ac:picMkLst>
        </pc:picChg>
        <pc:picChg chg="add del mod">
          <ac:chgData name="Chuong Nguyen Hong (VN)" userId="S::chuong.nguyenh2@homecredit.vn::eeb29848-4028-4170-9f41-e68a41263968" providerId="AD" clId="Web-{0A0368C7-5E9F-F722-A620-0CB1C4A04BC3}" dt="2023-10-03T09:48:30.677" v="997"/>
          <ac:picMkLst>
            <pc:docMk/>
            <pc:sldMk cId="2612054219" sldId="273"/>
            <ac:picMk id="12" creationId="{B4748D17-DAF7-E324-24CD-1F445BD4EABF}"/>
          </ac:picMkLst>
        </pc:picChg>
        <pc:picChg chg="add del mod">
          <ac:chgData name="Chuong Nguyen Hong (VN)" userId="S::chuong.nguyenh2@homecredit.vn::eeb29848-4028-4170-9f41-e68a41263968" providerId="AD" clId="Web-{0A0368C7-5E9F-F722-A620-0CB1C4A04BC3}" dt="2023-10-03T09:48:12.489" v="995"/>
          <ac:picMkLst>
            <pc:docMk/>
            <pc:sldMk cId="2612054219" sldId="273"/>
            <ac:picMk id="13" creationId="{5752C76F-59C0-3405-C352-37D7968063BC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3T09:52:18.044" v="1062" actId="1076"/>
          <ac:picMkLst>
            <pc:docMk/>
            <pc:sldMk cId="2612054219" sldId="273"/>
            <ac:picMk id="15" creationId="{C31A8FC3-BAAE-D494-AE85-AF41FF0C4B59}"/>
          </ac:picMkLst>
        </pc:picChg>
      </pc:sldChg>
      <pc:sldChg chg="addSp delSp modSp add del replId">
        <pc:chgData name="Chuong Nguyen Hong (VN)" userId="S::chuong.nguyenh2@homecredit.vn::eeb29848-4028-4170-9f41-e68a41263968" providerId="AD" clId="Web-{0A0368C7-5E9F-F722-A620-0CB1C4A04BC3}" dt="2023-10-03T09:51:25.058" v="1051"/>
        <pc:sldMkLst>
          <pc:docMk/>
          <pc:sldMk cId="1787479260" sldId="274"/>
        </pc:sldMkLst>
        <pc:spChg chg="del mod">
          <ac:chgData name="Chuong Nguyen Hong (VN)" userId="S::chuong.nguyenh2@homecredit.vn::eeb29848-4028-4170-9f41-e68a41263968" providerId="AD" clId="Web-{0A0368C7-5E9F-F722-A620-0CB1C4A04BC3}" dt="2023-10-03T09:50:19.290" v="1027"/>
          <ac:spMkLst>
            <pc:docMk/>
            <pc:sldMk cId="1787479260" sldId="274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0A0368C7-5E9F-F722-A620-0CB1C4A04BC3}" dt="2023-10-03T09:47:42.191" v="988" actId="20577"/>
          <ac:spMkLst>
            <pc:docMk/>
            <pc:sldMk cId="1787479260" sldId="274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0A0368C7-5E9F-F722-A620-0CB1C4A04BC3}" dt="2023-10-03T09:50:35.525" v="1035"/>
          <ac:spMkLst>
            <pc:docMk/>
            <pc:sldMk cId="1787479260" sldId="274"/>
            <ac:spMk id="6" creationId="{A9FD6D0A-52CE-13A7-4729-5195021C659F}"/>
          </ac:spMkLst>
        </pc:spChg>
        <pc:spChg chg="add mod">
          <ac:chgData name="Chuong Nguyen Hong (VN)" userId="S::chuong.nguyenh2@homecredit.vn::eeb29848-4028-4170-9f41-e68a41263968" providerId="AD" clId="Web-{0A0368C7-5E9F-F722-A620-0CB1C4A04BC3}" dt="2023-10-03T09:50:53.901" v="1042" actId="1076"/>
          <ac:spMkLst>
            <pc:docMk/>
            <pc:sldMk cId="1787479260" sldId="274"/>
            <ac:spMk id="8" creationId="{A122A5E7-FC90-0720-2BDE-C86150E764C7}"/>
          </ac:spMkLst>
        </pc:spChg>
        <pc:picChg chg="add mod">
          <ac:chgData name="Chuong Nguyen Hong (VN)" userId="S::chuong.nguyenh2@homecredit.vn::eeb29848-4028-4170-9f41-e68a41263968" providerId="AD" clId="Web-{0A0368C7-5E9F-F722-A620-0CB1C4A04BC3}" dt="2023-10-03T09:50:57.291" v="1045" actId="14100"/>
          <ac:picMkLst>
            <pc:docMk/>
            <pc:sldMk cId="1787479260" sldId="274"/>
            <ac:picMk id="4" creationId="{7A67EA2F-C8C7-0880-97B7-1CE7BAAE64CA}"/>
          </ac:picMkLst>
        </pc:picChg>
      </pc:sldChg>
      <pc:sldChg chg="addSp delSp modSp add ord replId">
        <pc:chgData name="Chuong Nguyen Hong (VN)" userId="S::chuong.nguyenh2@homecredit.vn::eeb29848-4028-4170-9f41-e68a41263968" providerId="AD" clId="Web-{0A0368C7-5E9F-F722-A620-0CB1C4A04BC3}" dt="2023-10-03T10:04:24.491" v="1205"/>
        <pc:sldMkLst>
          <pc:docMk/>
          <pc:sldMk cId="732548103" sldId="275"/>
        </pc:sldMkLst>
        <pc:spChg chg="mod">
          <ac:chgData name="Chuong Nguyen Hong (VN)" userId="S::chuong.nguyenh2@homecredit.vn::eeb29848-4028-4170-9f41-e68a41263968" providerId="AD" clId="Web-{0A0368C7-5E9F-F722-A620-0CB1C4A04BC3}" dt="2023-10-03T10:00:58.187" v="1140" actId="14100"/>
          <ac:spMkLst>
            <pc:docMk/>
            <pc:sldMk cId="732548103" sldId="275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0A0368C7-5E9F-F722-A620-0CB1C4A04BC3}" dt="2023-10-03T09:56:18.740" v="1090" actId="20577"/>
          <ac:spMkLst>
            <pc:docMk/>
            <pc:sldMk cId="732548103" sldId="275"/>
            <ac:spMk id="3" creationId="{00000000-0000-0000-0000-000000000000}"/>
          </ac:spMkLst>
        </pc:spChg>
        <pc:spChg chg="add mod">
          <ac:chgData name="Chuong Nguyen Hong (VN)" userId="S::chuong.nguyenh2@homecredit.vn::eeb29848-4028-4170-9f41-e68a41263968" providerId="AD" clId="Web-{0A0368C7-5E9F-F722-A620-0CB1C4A04BC3}" dt="2023-10-03T10:03:20.817" v="1179" actId="1076"/>
          <ac:spMkLst>
            <pc:docMk/>
            <pc:sldMk cId="732548103" sldId="275"/>
            <ac:spMk id="6" creationId="{EA951671-4FD5-A5D3-B14E-145F9C78ACBD}"/>
          </ac:spMkLst>
        </pc:spChg>
        <pc:picChg chg="add del mod">
          <ac:chgData name="Chuong Nguyen Hong (VN)" userId="S::chuong.nguyenh2@homecredit.vn::eeb29848-4028-4170-9f41-e68a41263968" providerId="AD" clId="Web-{0A0368C7-5E9F-F722-A620-0CB1C4A04BC3}" dt="2023-10-03T09:57:48.134" v="1097"/>
          <ac:picMkLst>
            <pc:docMk/>
            <pc:sldMk cId="732548103" sldId="275"/>
            <ac:picMk id="4" creationId="{0F7A5CA8-85A1-7598-7541-8E2F13D9C8F2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3T10:03:32.490" v="1180" actId="1076"/>
          <ac:picMkLst>
            <pc:docMk/>
            <pc:sldMk cId="732548103" sldId="275"/>
            <ac:picMk id="5" creationId="{C50F85CF-3828-336F-A172-67E7C4AB15A6}"/>
          </ac:picMkLst>
        </pc:picChg>
        <pc:picChg chg="add del mod">
          <ac:chgData name="Chuong Nguyen Hong (VN)" userId="S::chuong.nguyenh2@homecredit.vn::eeb29848-4028-4170-9f41-e68a41263968" providerId="AD" clId="Web-{0A0368C7-5E9F-F722-A620-0CB1C4A04BC3}" dt="2023-10-03T10:02:47.066" v="1162"/>
          <ac:picMkLst>
            <pc:docMk/>
            <pc:sldMk cId="732548103" sldId="275"/>
            <ac:picMk id="7" creationId="{F50D3281-7EA7-4BBB-5E7B-373AD229F2C8}"/>
          </ac:picMkLst>
        </pc:picChg>
        <pc:picChg chg="add del mod">
          <ac:chgData name="Chuong Nguyen Hong (VN)" userId="S::chuong.nguyenh2@homecredit.vn::eeb29848-4028-4170-9f41-e68a41263968" providerId="AD" clId="Web-{0A0368C7-5E9F-F722-A620-0CB1C4A04BC3}" dt="2023-10-03T10:02:06.752" v="1154"/>
          <ac:picMkLst>
            <pc:docMk/>
            <pc:sldMk cId="732548103" sldId="275"/>
            <ac:picMk id="8" creationId="{D52339A4-F8DA-8E4A-B8FF-0FE4D21561FE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3T10:03:40.630" v="1183" actId="1076"/>
          <ac:picMkLst>
            <pc:docMk/>
            <pc:sldMk cId="732548103" sldId="275"/>
            <ac:picMk id="9" creationId="{CB5CE6F0-25EA-5396-1B3B-5F74C240864B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3T10:03:33.521" v="1181" actId="1076"/>
          <ac:picMkLst>
            <pc:docMk/>
            <pc:sldMk cId="732548103" sldId="275"/>
            <ac:picMk id="10" creationId="{7DE58B44-49BD-8A5C-43BE-B3FFFA82162A}"/>
          </ac:picMkLst>
        </pc:picChg>
      </pc:sldChg>
      <pc:sldChg chg="modSp add ord replId">
        <pc:chgData name="Chuong Nguyen Hong (VN)" userId="S::chuong.nguyenh2@homecredit.vn::eeb29848-4028-4170-9f41-e68a41263968" providerId="AD" clId="Web-{0A0368C7-5E9F-F722-A620-0CB1C4A04BC3}" dt="2023-10-03T10:04:15.663" v="1203" actId="20577"/>
        <pc:sldMkLst>
          <pc:docMk/>
          <pc:sldMk cId="4152684401" sldId="276"/>
        </pc:sldMkLst>
        <pc:spChg chg="mod">
          <ac:chgData name="Chuong Nguyen Hong (VN)" userId="S::chuong.nguyenh2@homecredit.vn::eeb29848-4028-4170-9f41-e68a41263968" providerId="AD" clId="Web-{0A0368C7-5E9F-F722-A620-0CB1C4A04BC3}" dt="2023-10-03T10:04:15.663" v="1203" actId="20577"/>
          <ac:spMkLst>
            <pc:docMk/>
            <pc:sldMk cId="4152684401" sldId="276"/>
            <ac:spMk id="2" creationId="{00000000-0000-0000-0000-000000000000}"/>
          </ac:spMkLst>
        </pc:spChg>
      </pc:sldChg>
      <pc:sldChg chg="addSp modSp add ord replId">
        <pc:chgData name="Chuong Nguyen Hong (VN)" userId="S::chuong.nguyenh2@homecredit.vn::eeb29848-4028-4170-9f41-e68a41263968" providerId="AD" clId="Web-{0A0368C7-5E9F-F722-A620-0CB1C4A04BC3}" dt="2023-10-05T07:12:00.533" v="2099" actId="1076"/>
        <pc:sldMkLst>
          <pc:docMk/>
          <pc:sldMk cId="1379540599" sldId="277"/>
        </pc:sldMkLst>
        <pc:spChg chg="mod">
          <ac:chgData name="Chuong Nguyen Hong (VN)" userId="S::chuong.nguyenh2@homecredit.vn::eeb29848-4028-4170-9f41-e68a41263968" providerId="AD" clId="Web-{0A0368C7-5E9F-F722-A620-0CB1C4A04BC3}" dt="2023-10-05T07:11:52.923" v="2095" actId="14100"/>
          <ac:spMkLst>
            <pc:docMk/>
            <pc:sldMk cId="1379540599" sldId="277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0A0368C7-5E9F-F722-A620-0CB1C4A04BC3}" dt="2023-10-05T07:11:47.595" v="2093" actId="1076"/>
          <ac:spMkLst>
            <pc:docMk/>
            <pc:sldMk cId="1379540599" sldId="277"/>
            <ac:spMk id="3" creationId="{00000000-0000-0000-0000-000000000000}"/>
          </ac:spMkLst>
        </pc:spChg>
        <pc:picChg chg="add mod">
          <ac:chgData name="Chuong Nguyen Hong (VN)" userId="S::chuong.nguyenh2@homecredit.vn::eeb29848-4028-4170-9f41-e68a41263968" providerId="AD" clId="Web-{0A0368C7-5E9F-F722-A620-0CB1C4A04BC3}" dt="2023-10-05T07:12:00.533" v="2099" actId="1076"/>
          <ac:picMkLst>
            <pc:docMk/>
            <pc:sldMk cId="1379540599" sldId="277"/>
            <ac:picMk id="4" creationId="{52E4AAF5-199F-1E66-4597-3EFC59A92FF9}"/>
          </ac:picMkLst>
        </pc:picChg>
      </pc:sldChg>
      <pc:sldChg chg="addSp delSp modSp add del ord replId">
        <pc:chgData name="Chuong Nguyen Hong (VN)" userId="S::chuong.nguyenh2@homecredit.vn::eeb29848-4028-4170-9f41-e68a41263968" providerId="AD" clId="Web-{0A0368C7-5E9F-F722-A620-0CB1C4A04BC3}" dt="2023-10-05T07:12:17.986" v="2100"/>
        <pc:sldMkLst>
          <pc:docMk/>
          <pc:sldMk cId="3184495594" sldId="278"/>
        </pc:sldMkLst>
        <pc:spChg chg="mod">
          <ac:chgData name="Chuong Nguyen Hong (VN)" userId="S::chuong.nguyenh2@homecredit.vn::eeb29848-4028-4170-9f41-e68a41263968" providerId="AD" clId="Web-{0A0368C7-5E9F-F722-A620-0CB1C4A04BC3}" dt="2023-10-03T10:04:38.117" v="1216" actId="20577"/>
          <ac:spMkLst>
            <pc:docMk/>
            <pc:sldMk cId="3184495594" sldId="278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0A0368C7-5E9F-F722-A620-0CB1C4A04BC3}" dt="2023-10-05T07:02:11.468" v="2036" actId="14100"/>
          <ac:spMkLst>
            <pc:docMk/>
            <pc:sldMk cId="3184495594" sldId="278"/>
            <ac:spMk id="3" creationId="{00000000-0000-0000-0000-000000000000}"/>
          </ac:spMkLst>
        </pc:spChg>
        <pc:picChg chg="add del mod">
          <ac:chgData name="Chuong Nguyen Hong (VN)" userId="S::chuong.nguyenh2@homecredit.vn::eeb29848-4028-4170-9f41-e68a41263968" providerId="AD" clId="Web-{0A0368C7-5E9F-F722-A620-0CB1C4A04BC3}" dt="2023-10-05T07:11:34.563" v="2089"/>
          <ac:picMkLst>
            <pc:docMk/>
            <pc:sldMk cId="3184495594" sldId="278"/>
            <ac:picMk id="4" creationId="{283A72CA-94F5-0D5E-E68E-50C2D30C2577}"/>
          </ac:picMkLst>
        </pc:picChg>
      </pc:sldChg>
      <pc:sldChg chg="add ord replId">
        <pc:chgData name="Chuong Nguyen Hong (VN)" userId="S::chuong.nguyenh2@homecredit.vn::eeb29848-4028-4170-9f41-e68a41263968" providerId="AD" clId="Web-{0A0368C7-5E9F-F722-A620-0CB1C4A04BC3}" dt="2023-10-04T08:47:05.635" v="1951"/>
        <pc:sldMkLst>
          <pc:docMk/>
          <pc:sldMk cId="1108268668" sldId="279"/>
        </pc:sldMkLst>
      </pc:sldChg>
      <pc:sldChg chg="addSp delSp modSp add replId">
        <pc:chgData name="Chuong Nguyen Hong (VN)" userId="S::chuong.nguyenh2@homecredit.vn::eeb29848-4028-4170-9f41-e68a41263968" providerId="AD" clId="Web-{0A0368C7-5E9F-F722-A620-0CB1C4A04BC3}" dt="2023-10-05T07:13:18.066" v="2142" actId="1076"/>
        <pc:sldMkLst>
          <pc:docMk/>
          <pc:sldMk cId="1751748759" sldId="280"/>
        </pc:sldMkLst>
        <pc:spChg chg="mod">
          <ac:chgData name="Chuong Nguyen Hong (VN)" userId="S::chuong.nguyenh2@homecredit.vn::eeb29848-4028-4170-9f41-e68a41263968" providerId="AD" clId="Web-{0A0368C7-5E9F-F722-A620-0CB1C4A04BC3}" dt="2023-10-04T09:08:40.845" v="1979" actId="1076"/>
          <ac:spMkLst>
            <pc:docMk/>
            <pc:sldMk cId="1751748759" sldId="280"/>
            <ac:spMk id="2" creationId="{00000000-0000-0000-0000-000000000000}"/>
          </ac:spMkLst>
        </pc:spChg>
        <pc:spChg chg="del mod">
          <ac:chgData name="Chuong Nguyen Hong (VN)" userId="S::chuong.nguyenh2@homecredit.vn::eeb29848-4028-4170-9f41-e68a41263968" providerId="AD" clId="Web-{0A0368C7-5E9F-F722-A620-0CB1C4A04BC3}" dt="2023-10-04T08:26:16.256" v="1896"/>
          <ac:spMkLst>
            <pc:docMk/>
            <pc:sldMk cId="1751748759" sldId="280"/>
            <ac:spMk id="3" creationId="{00000000-0000-0000-0000-000000000000}"/>
          </ac:spMkLst>
        </pc:spChg>
        <pc:spChg chg="add mod">
          <ac:chgData name="Chuong Nguyen Hong (VN)" userId="S::chuong.nguyenh2@homecredit.vn::eeb29848-4028-4170-9f41-e68a41263968" providerId="AD" clId="Web-{0A0368C7-5E9F-F722-A620-0CB1C4A04BC3}" dt="2023-10-05T07:13:10.988" v="2141" actId="20577"/>
          <ac:spMkLst>
            <pc:docMk/>
            <pc:sldMk cId="1751748759" sldId="280"/>
            <ac:spMk id="3" creationId="{C986E978-D470-5933-4422-48C42EFBC231}"/>
          </ac:spMkLst>
        </pc:spChg>
        <pc:spChg chg="add mod">
          <ac:chgData name="Chuong Nguyen Hong (VN)" userId="S::chuong.nguyenh2@homecredit.vn::eeb29848-4028-4170-9f41-e68a41263968" providerId="AD" clId="Web-{0A0368C7-5E9F-F722-A620-0CB1C4A04BC3}" dt="2023-10-05T07:13:18.066" v="2142" actId="1076"/>
          <ac:spMkLst>
            <pc:docMk/>
            <pc:sldMk cId="1751748759" sldId="280"/>
            <ac:spMk id="6" creationId="{C79F6B70-A087-4244-8B29-436EA246C76C}"/>
          </ac:spMkLst>
        </pc:spChg>
        <pc:spChg chg="add del mod">
          <ac:chgData name="Chuong Nguyen Hong (VN)" userId="S::chuong.nguyenh2@homecredit.vn::eeb29848-4028-4170-9f41-e68a41263968" providerId="AD" clId="Web-{0A0368C7-5E9F-F722-A620-0CB1C4A04BC3}" dt="2023-10-04T08:28:25.202" v="1897"/>
          <ac:spMkLst>
            <pc:docMk/>
            <pc:sldMk cId="1751748759" sldId="280"/>
            <ac:spMk id="7" creationId="{51E4BC59-6FA4-BB47-6EE5-50C040FBC61D}"/>
          </ac:spMkLst>
        </pc:spChg>
        <pc:picChg chg="add mod">
          <ac:chgData name="Chuong Nguyen Hong (VN)" userId="S::chuong.nguyenh2@homecredit.vn::eeb29848-4028-4170-9f41-e68a41263968" providerId="AD" clId="Web-{0A0368C7-5E9F-F722-A620-0CB1C4A04BC3}" dt="2023-10-04T09:08:17.953" v="1971" actId="1076"/>
          <ac:picMkLst>
            <pc:docMk/>
            <pc:sldMk cId="1751748759" sldId="280"/>
            <ac:picMk id="4" creationId="{DDB92AC0-F6D5-A810-13D7-52D3130A7A57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4T09:08:19.640" v="1972" actId="1076"/>
          <ac:picMkLst>
            <pc:docMk/>
            <pc:sldMk cId="1751748759" sldId="280"/>
            <ac:picMk id="5" creationId="{A3A5D482-9E77-7ECA-426A-F289569F8EBF}"/>
          </ac:picMkLst>
        </pc:picChg>
        <pc:picChg chg="add del mod">
          <ac:chgData name="Chuong Nguyen Hong (VN)" userId="S::chuong.nguyenh2@homecredit.vn::eeb29848-4028-4170-9f41-e68a41263968" providerId="AD" clId="Web-{0A0368C7-5E9F-F722-A620-0CB1C4A04BC3}" dt="2023-10-04T08:33:16.346" v="1902"/>
          <ac:picMkLst>
            <pc:docMk/>
            <pc:sldMk cId="1751748759" sldId="280"/>
            <ac:picMk id="8" creationId="{D1B75BE2-5389-7BF4-E184-2B04860665D0}"/>
          </ac:picMkLst>
        </pc:picChg>
        <pc:picChg chg="add del mod">
          <ac:chgData name="Chuong Nguyen Hong (VN)" userId="S::chuong.nguyenh2@homecredit.vn::eeb29848-4028-4170-9f41-e68a41263968" providerId="AD" clId="Web-{0A0368C7-5E9F-F722-A620-0CB1C4A04BC3}" dt="2023-10-04T09:07:37.262" v="1952"/>
          <ac:picMkLst>
            <pc:docMk/>
            <pc:sldMk cId="1751748759" sldId="280"/>
            <ac:picMk id="9" creationId="{E21D3E2E-F025-9FE1-4860-C206F2748921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5T07:09:56.826" v="2078" actId="1076"/>
          <ac:picMkLst>
            <pc:docMk/>
            <pc:sldMk cId="1751748759" sldId="280"/>
            <ac:picMk id="10" creationId="{2AC5E605-8F22-F932-C2B0-A3D677081AD7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5T07:12:24.049" v="2101" actId="1076"/>
          <ac:picMkLst>
            <pc:docMk/>
            <pc:sldMk cId="1751748759" sldId="280"/>
            <ac:picMk id="11" creationId="{07DA815E-50F4-4725-66BB-3CBBA06BE4BC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5T07:09:58.544" v="2079" actId="1076"/>
          <ac:picMkLst>
            <pc:docMk/>
            <pc:sldMk cId="1751748759" sldId="280"/>
            <ac:picMk id="12" creationId="{B954969B-D087-44DC-CDB9-B453A56F08F1}"/>
          </ac:picMkLst>
        </pc:picChg>
      </pc:sldChg>
      <pc:sldChg chg="addSp delSp modSp add replId">
        <pc:chgData name="Chuong Nguyen Hong (VN)" userId="S::chuong.nguyenh2@homecredit.vn::eeb29848-4028-4170-9f41-e68a41263968" providerId="AD" clId="Web-{0A0368C7-5E9F-F722-A620-0CB1C4A04BC3}" dt="2023-10-04T08:12:18.138" v="1745" actId="1076"/>
        <pc:sldMkLst>
          <pc:docMk/>
          <pc:sldMk cId="2792956917" sldId="281"/>
        </pc:sldMkLst>
        <pc:spChg chg="mod">
          <ac:chgData name="Chuong Nguyen Hong (VN)" userId="S::chuong.nguyenh2@homecredit.vn::eeb29848-4028-4170-9f41-e68a41263968" providerId="AD" clId="Web-{0A0368C7-5E9F-F722-A620-0CB1C4A04BC3}" dt="2023-10-04T08:12:18.138" v="1745" actId="1076"/>
          <ac:spMkLst>
            <pc:docMk/>
            <pc:sldMk cId="2792956917" sldId="281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0A0368C7-5E9F-F722-A620-0CB1C4A04BC3}" dt="2023-10-04T08:05:40.722" v="1686" actId="14100"/>
          <ac:spMkLst>
            <pc:docMk/>
            <pc:sldMk cId="2792956917" sldId="281"/>
            <ac:spMk id="3" creationId="{00000000-0000-0000-0000-000000000000}"/>
          </ac:spMkLst>
        </pc:spChg>
        <pc:spChg chg="add mod">
          <ac:chgData name="Chuong Nguyen Hong (VN)" userId="S::chuong.nguyenh2@homecredit.vn::eeb29848-4028-4170-9f41-e68a41263968" providerId="AD" clId="Web-{0A0368C7-5E9F-F722-A620-0CB1C4A04BC3}" dt="2023-10-04T08:07:46.855" v="1712" actId="20577"/>
          <ac:spMkLst>
            <pc:docMk/>
            <pc:sldMk cId="2792956917" sldId="281"/>
            <ac:spMk id="8" creationId="{70FE0301-9D79-DE69-16C4-DF5949ABB404}"/>
          </ac:spMkLst>
        </pc:spChg>
        <pc:spChg chg="add mod">
          <ac:chgData name="Chuong Nguyen Hong (VN)" userId="S::chuong.nguyenh2@homecredit.vn::eeb29848-4028-4170-9f41-e68a41263968" providerId="AD" clId="Web-{0A0368C7-5E9F-F722-A620-0CB1C4A04BC3}" dt="2023-10-04T08:07:58.371" v="1715" actId="20577"/>
          <ac:spMkLst>
            <pc:docMk/>
            <pc:sldMk cId="2792956917" sldId="281"/>
            <ac:spMk id="9" creationId="{DE773B79-F26B-9394-F238-10F464EF3111}"/>
          </ac:spMkLst>
        </pc:spChg>
        <pc:spChg chg="add del mod">
          <ac:chgData name="Chuong Nguyen Hong (VN)" userId="S::chuong.nguyenh2@homecredit.vn::eeb29848-4028-4170-9f41-e68a41263968" providerId="AD" clId="Web-{0A0368C7-5E9F-F722-A620-0CB1C4A04BC3}" dt="2023-10-04T08:08:23.045" v="1722" actId="20577"/>
          <ac:spMkLst>
            <pc:docMk/>
            <pc:sldMk cId="2792956917" sldId="281"/>
            <ac:spMk id="10" creationId="{D14163F8-7AF7-DE4D-A4C9-3EEF19D7601D}"/>
          </ac:spMkLst>
        </pc:spChg>
        <pc:spChg chg="add mod">
          <ac:chgData name="Chuong Nguyen Hong (VN)" userId="S::chuong.nguyenh2@homecredit.vn::eeb29848-4028-4170-9f41-e68a41263968" providerId="AD" clId="Web-{0A0368C7-5E9F-F722-A620-0CB1C4A04BC3}" dt="2023-10-04T08:08:44.890" v="1727" actId="20577"/>
          <ac:spMkLst>
            <pc:docMk/>
            <pc:sldMk cId="2792956917" sldId="281"/>
            <ac:spMk id="13" creationId="{425B1788-317B-2095-F2E1-343BECA55474}"/>
          </ac:spMkLst>
        </pc:spChg>
        <pc:grpChg chg="add mod">
          <ac:chgData name="Chuong Nguyen Hong (VN)" userId="S::chuong.nguyenh2@homecredit.vn::eeb29848-4028-4170-9f41-e68a41263968" providerId="AD" clId="Web-{0A0368C7-5E9F-F722-A620-0CB1C4A04BC3}" dt="2023-10-04T08:09:25.252" v="1744" actId="1076"/>
          <ac:grpSpMkLst>
            <pc:docMk/>
            <pc:sldMk cId="2792956917" sldId="281"/>
            <ac:grpSpMk id="11" creationId="{3423FDD7-ECA2-A23D-2268-D9AA50D4AF60}"/>
          </ac:grpSpMkLst>
        </pc:grpChg>
        <pc:grpChg chg="add mod">
          <ac:chgData name="Chuong Nguyen Hong (VN)" userId="S::chuong.nguyenh2@homecredit.vn::eeb29848-4028-4170-9f41-e68a41263968" providerId="AD" clId="Web-{0A0368C7-5E9F-F722-A620-0CB1C4A04BC3}" dt="2023-10-04T08:09:23.814" v="1743" actId="1076"/>
          <ac:grpSpMkLst>
            <pc:docMk/>
            <pc:sldMk cId="2792956917" sldId="281"/>
            <ac:grpSpMk id="12" creationId="{1956674C-8EDF-ED93-89CC-0C3C3EAB8CF6}"/>
          </ac:grpSpMkLst>
        </pc:grpChg>
        <pc:grpChg chg="add mod">
          <ac:chgData name="Chuong Nguyen Hong (VN)" userId="S::chuong.nguyenh2@homecredit.vn::eeb29848-4028-4170-9f41-e68a41263968" providerId="AD" clId="Web-{0A0368C7-5E9F-F722-A620-0CB1C4A04BC3}" dt="2023-10-04T08:09:19.752" v="1741" actId="1076"/>
          <ac:grpSpMkLst>
            <pc:docMk/>
            <pc:sldMk cId="2792956917" sldId="281"/>
            <ac:grpSpMk id="14" creationId="{CE5580B0-9B5A-C66D-1131-D7F4E2F38ABF}"/>
          </ac:grpSpMkLst>
        </pc:grpChg>
        <pc:grpChg chg="add mod">
          <ac:chgData name="Chuong Nguyen Hong (VN)" userId="S::chuong.nguyenh2@homecredit.vn::eeb29848-4028-4170-9f41-e68a41263968" providerId="AD" clId="Web-{0A0368C7-5E9F-F722-A620-0CB1C4A04BC3}" dt="2023-10-04T08:09:22.158" v="1742" actId="1076"/>
          <ac:grpSpMkLst>
            <pc:docMk/>
            <pc:sldMk cId="2792956917" sldId="281"/>
            <ac:grpSpMk id="15" creationId="{1998159E-24A7-BCE3-080C-2B5B1C177B59}"/>
          </ac:grpSpMkLst>
        </pc:grpChg>
        <pc:picChg chg="add mod">
          <ac:chgData name="Chuong Nguyen Hong (VN)" userId="S::chuong.nguyenh2@homecredit.vn::eeb29848-4028-4170-9f41-e68a41263968" providerId="AD" clId="Web-{0A0368C7-5E9F-F722-A620-0CB1C4A04BC3}" dt="2023-10-04T08:05:54.566" v="1692" actId="1076"/>
          <ac:picMkLst>
            <pc:docMk/>
            <pc:sldMk cId="2792956917" sldId="281"/>
            <ac:picMk id="4" creationId="{EE5BE4CB-FC6E-CD23-A046-B30DAD8DADEA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4T08:09:10.579" v="1738" actId="1076"/>
          <ac:picMkLst>
            <pc:docMk/>
            <pc:sldMk cId="2792956917" sldId="281"/>
            <ac:picMk id="5" creationId="{4223780E-99AD-9D44-C903-6C41D189F539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4T08:08:08.653" v="1718" actId="1076"/>
          <ac:picMkLst>
            <pc:docMk/>
            <pc:sldMk cId="2792956917" sldId="281"/>
            <ac:picMk id="6" creationId="{AF2D7A57-A647-7A61-B823-ABD33449CC56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4T08:06:00.957" v="1694" actId="1076"/>
          <ac:picMkLst>
            <pc:docMk/>
            <pc:sldMk cId="2792956917" sldId="281"/>
            <ac:picMk id="7" creationId="{83EFDE6B-8D18-E97B-BE96-A963BC970B4E}"/>
          </ac:picMkLst>
        </pc:picChg>
      </pc:sldChg>
      <pc:sldChg chg="modSp add replId">
        <pc:chgData name="Chuong Nguyen Hong (VN)" userId="S::chuong.nguyenh2@homecredit.vn::eeb29848-4028-4170-9f41-e68a41263968" providerId="AD" clId="Web-{0A0368C7-5E9F-F722-A620-0CB1C4A04BC3}" dt="2023-10-04T03:11:31.598" v="1297" actId="20577"/>
        <pc:sldMkLst>
          <pc:docMk/>
          <pc:sldMk cId="932648675" sldId="282"/>
        </pc:sldMkLst>
        <pc:spChg chg="mod">
          <ac:chgData name="Chuong Nguyen Hong (VN)" userId="S::chuong.nguyenh2@homecredit.vn::eeb29848-4028-4170-9f41-e68a41263968" providerId="AD" clId="Web-{0A0368C7-5E9F-F722-A620-0CB1C4A04BC3}" dt="2023-10-04T03:11:31.598" v="1297" actId="20577"/>
          <ac:spMkLst>
            <pc:docMk/>
            <pc:sldMk cId="932648675" sldId="282"/>
            <ac:spMk id="2" creationId="{00000000-0000-0000-0000-000000000000}"/>
          </ac:spMkLst>
        </pc:spChg>
      </pc:sldChg>
      <pc:sldChg chg="modSp add replId">
        <pc:chgData name="Chuong Nguyen Hong (VN)" userId="S::chuong.nguyenh2@homecredit.vn::eeb29848-4028-4170-9f41-e68a41263968" providerId="AD" clId="Web-{0A0368C7-5E9F-F722-A620-0CB1C4A04BC3}" dt="2023-10-04T08:12:40.906" v="1755" actId="20577"/>
        <pc:sldMkLst>
          <pc:docMk/>
          <pc:sldMk cId="1554825461" sldId="283"/>
        </pc:sldMkLst>
        <pc:spChg chg="mod">
          <ac:chgData name="Chuong Nguyen Hong (VN)" userId="S::chuong.nguyenh2@homecredit.vn::eeb29848-4028-4170-9f41-e68a41263968" providerId="AD" clId="Web-{0A0368C7-5E9F-F722-A620-0CB1C4A04BC3}" dt="2023-10-04T08:12:40.906" v="1755" actId="20577"/>
          <ac:spMkLst>
            <pc:docMk/>
            <pc:sldMk cId="1554825461" sldId="283"/>
            <ac:spMk id="2" creationId="{00000000-0000-0000-0000-000000000000}"/>
          </ac:spMkLst>
        </pc:spChg>
      </pc:sldChg>
      <pc:sldChg chg="add replId">
        <pc:chgData name="Chuong Nguyen Hong (VN)" userId="S::chuong.nguyenh2@homecredit.vn::eeb29848-4028-4170-9f41-e68a41263968" providerId="AD" clId="Web-{0A0368C7-5E9F-F722-A620-0CB1C4A04BC3}" dt="2023-10-04T08:12:30.952" v="1746"/>
        <pc:sldMkLst>
          <pc:docMk/>
          <pc:sldMk cId="2874874592" sldId="284"/>
        </pc:sldMkLst>
      </pc:sldChg>
      <pc:sldChg chg="addSp modSp add replId">
        <pc:chgData name="Chuong Nguyen Hong (VN)" userId="S::chuong.nguyenh2@homecredit.vn::eeb29848-4028-4170-9f41-e68a41263968" providerId="AD" clId="Web-{0A0368C7-5E9F-F722-A620-0CB1C4A04BC3}" dt="2023-10-04T08:23:57.653" v="1879" actId="14100"/>
        <pc:sldMkLst>
          <pc:docMk/>
          <pc:sldMk cId="857284056" sldId="285"/>
        </pc:sldMkLst>
        <pc:spChg chg="mod">
          <ac:chgData name="Chuong Nguyen Hong (VN)" userId="S::chuong.nguyenh2@homecredit.vn::eeb29848-4028-4170-9f41-e68a41263968" providerId="AD" clId="Web-{0A0368C7-5E9F-F722-A620-0CB1C4A04BC3}" dt="2023-10-04T08:22:56.211" v="1877" actId="1076"/>
          <ac:spMkLst>
            <pc:docMk/>
            <pc:sldMk cId="857284056" sldId="285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0A0368C7-5E9F-F722-A620-0CB1C4A04BC3}" dt="2023-10-04T08:19:44.293" v="1829" actId="1076"/>
          <ac:spMkLst>
            <pc:docMk/>
            <pc:sldMk cId="857284056" sldId="285"/>
            <ac:spMk id="3" creationId="{00000000-0000-0000-0000-000000000000}"/>
          </ac:spMkLst>
        </pc:spChg>
        <pc:picChg chg="add mod">
          <ac:chgData name="Chuong Nguyen Hong (VN)" userId="S::chuong.nguyenh2@homecredit.vn::eeb29848-4028-4170-9f41-e68a41263968" providerId="AD" clId="Web-{0A0368C7-5E9F-F722-A620-0CB1C4A04BC3}" dt="2023-10-04T08:22:24.850" v="1873" actId="1076"/>
          <ac:picMkLst>
            <pc:docMk/>
            <pc:sldMk cId="857284056" sldId="285"/>
            <ac:picMk id="4" creationId="{82001063-1C38-5F09-A1BA-1016451F3164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4T08:21:41.910" v="1858" actId="1076"/>
          <ac:picMkLst>
            <pc:docMk/>
            <pc:sldMk cId="857284056" sldId="285"/>
            <ac:picMk id="5" creationId="{41E9F4E3-65CA-FD85-F8E1-B08B2FCAC2A7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4T08:22:43.132" v="1874" actId="14100"/>
          <ac:picMkLst>
            <pc:docMk/>
            <pc:sldMk cId="857284056" sldId="285"/>
            <ac:picMk id="6" creationId="{BD4B45CC-93A0-9C19-76C1-E6A66693D84D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4T08:23:31.933" v="1878" actId="1076"/>
          <ac:picMkLst>
            <pc:docMk/>
            <pc:sldMk cId="857284056" sldId="285"/>
            <ac:picMk id="7" creationId="{A44D7707-C9F3-7DBA-D3C2-54C89251126F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4T08:23:57.653" v="1879" actId="14100"/>
          <ac:picMkLst>
            <pc:docMk/>
            <pc:sldMk cId="857284056" sldId="285"/>
            <ac:picMk id="8" creationId="{54A0A676-E951-00D5-BAD2-0360D7DEFE88}"/>
          </ac:picMkLst>
        </pc:picChg>
      </pc:sldChg>
      <pc:sldChg chg="add replId">
        <pc:chgData name="Chuong Nguyen Hong (VN)" userId="S::chuong.nguyenh2@homecredit.vn::eeb29848-4028-4170-9f41-e68a41263968" providerId="AD" clId="Web-{0A0368C7-5E9F-F722-A620-0CB1C4A04BC3}" dt="2023-10-04T08:17:34.784" v="1758"/>
        <pc:sldMkLst>
          <pc:docMk/>
          <pc:sldMk cId="548723479" sldId="286"/>
        </pc:sldMkLst>
      </pc:sldChg>
      <pc:sldChg chg="modSp add ord replId">
        <pc:chgData name="Chuong Nguyen Hong (VN)" userId="S::chuong.nguyenh2@homecredit.vn::eeb29848-4028-4170-9f41-e68a41263968" providerId="AD" clId="Web-{0A0368C7-5E9F-F722-A620-0CB1C4A04BC3}" dt="2023-10-05T07:13:41.442" v="2144"/>
        <pc:sldMkLst>
          <pc:docMk/>
          <pc:sldMk cId="1732526563" sldId="287"/>
        </pc:sldMkLst>
        <pc:spChg chg="mod">
          <ac:chgData name="Chuong Nguyen Hong (VN)" userId="S::chuong.nguyenh2@homecredit.vn::eeb29848-4028-4170-9f41-e68a41263968" providerId="AD" clId="Web-{0A0368C7-5E9F-F722-A620-0CB1C4A04BC3}" dt="2023-10-05T06:59:52.588" v="1981" actId="20577"/>
          <ac:spMkLst>
            <pc:docMk/>
            <pc:sldMk cId="1732526563" sldId="287"/>
            <ac:spMk id="3" creationId="{00000000-0000-0000-0000-000000000000}"/>
          </ac:spMkLst>
        </pc:spChg>
      </pc:sldChg>
      <pc:sldChg chg="addSp delSp modSp add ord replId">
        <pc:chgData name="Chuong Nguyen Hong (VN)" userId="S::chuong.nguyenh2@homecredit.vn::eeb29848-4028-4170-9f41-e68a41263968" providerId="AD" clId="Web-{0A0368C7-5E9F-F722-A620-0CB1C4A04BC3}" dt="2023-10-05T07:23:21.428" v="2262" actId="20577"/>
        <pc:sldMkLst>
          <pc:docMk/>
          <pc:sldMk cId="3060085451" sldId="288"/>
        </pc:sldMkLst>
        <pc:spChg chg="mod">
          <ac:chgData name="Chuong Nguyen Hong (VN)" userId="S::chuong.nguyenh2@homecredit.vn::eeb29848-4028-4170-9f41-e68a41263968" providerId="AD" clId="Web-{0A0368C7-5E9F-F722-A620-0CB1C4A04BC3}" dt="2023-10-05T07:13:59.458" v="2158" actId="1076"/>
          <ac:spMkLst>
            <pc:docMk/>
            <pc:sldMk cId="3060085451" sldId="288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0A0368C7-5E9F-F722-A620-0CB1C4A04BC3}" dt="2023-10-05T07:23:21.428" v="2262" actId="20577"/>
          <ac:spMkLst>
            <pc:docMk/>
            <pc:sldMk cId="3060085451" sldId="288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0A0368C7-5E9F-F722-A620-0CB1C4A04BC3}" dt="2023-10-05T07:14:28.068" v="2162"/>
          <ac:spMkLst>
            <pc:docMk/>
            <pc:sldMk cId="3060085451" sldId="288"/>
            <ac:spMk id="4" creationId="{4DFD6E71-7C7F-9016-05EE-98D7AA9A3676}"/>
          </ac:spMkLst>
        </pc:spChg>
        <pc:spChg chg="add mod">
          <ac:chgData name="Chuong Nguyen Hong (VN)" userId="S::chuong.nguyenh2@homecredit.vn::eeb29848-4028-4170-9f41-e68a41263968" providerId="AD" clId="Web-{0A0368C7-5E9F-F722-A620-0CB1C4A04BC3}" dt="2023-10-05T07:14:51.678" v="2177" actId="1076"/>
          <ac:spMkLst>
            <pc:docMk/>
            <pc:sldMk cId="3060085451" sldId="288"/>
            <ac:spMk id="5" creationId="{924F9FD3-56DF-ED3B-9E90-126D74ACA570}"/>
          </ac:spMkLst>
        </pc:spChg>
        <pc:picChg chg="add mod">
          <ac:chgData name="Chuong Nguyen Hong (VN)" userId="S::chuong.nguyenh2@homecredit.vn::eeb29848-4028-4170-9f41-e68a41263968" providerId="AD" clId="Web-{0A0368C7-5E9F-F722-A620-0CB1C4A04BC3}" dt="2023-10-05T07:17:47.403" v="2256" actId="14100"/>
          <ac:picMkLst>
            <pc:docMk/>
            <pc:sldMk cId="3060085451" sldId="288"/>
            <ac:picMk id="6" creationId="{666CDFC3-A448-59EF-77CB-E95DA701D068}"/>
          </ac:picMkLst>
        </pc:picChg>
        <pc:picChg chg="add mod">
          <ac:chgData name="Chuong Nguyen Hong (VN)" userId="S::chuong.nguyenh2@homecredit.vn::eeb29848-4028-4170-9f41-e68a41263968" providerId="AD" clId="Web-{0A0368C7-5E9F-F722-A620-0CB1C4A04BC3}" dt="2023-10-05T07:17:44.277" v="2255" actId="1076"/>
          <ac:picMkLst>
            <pc:docMk/>
            <pc:sldMk cId="3060085451" sldId="288"/>
            <ac:picMk id="7" creationId="{DAEF1FB5-AC67-2821-0A32-2728210876FD}"/>
          </ac:picMkLst>
        </pc:picChg>
      </pc:sldChg>
      <pc:sldMasterChg chg="add addSldLayout">
        <pc:chgData name="Chuong Nguyen Hong (VN)" userId="S::chuong.nguyenh2@homecredit.vn::eeb29848-4028-4170-9f41-e68a41263968" providerId="AD" clId="Web-{0A0368C7-5E9F-F722-A620-0CB1C4A04BC3}" dt="2023-10-03T09:09:27.798" v="479"/>
        <pc:sldMasterMkLst>
          <pc:docMk/>
          <pc:sldMasterMk cId="3693843513" sldId="2147493455"/>
        </pc:sldMasterMkLst>
        <pc:sldLayoutChg chg="add">
          <pc:chgData name="Chuong Nguyen Hong (VN)" userId="S::chuong.nguyenh2@homecredit.vn::eeb29848-4028-4170-9f41-e68a41263968" providerId="AD" clId="Web-{0A0368C7-5E9F-F722-A620-0CB1C4A04BC3}" dt="2023-10-03T09:09:27.798" v="479"/>
          <pc:sldLayoutMkLst>
            <pc:docMk/>
            <pc:sldMasterMk cId="3693843513" sldId="2147493455"/>
            <pc:sldLayoutMk cId="1728351486" sldId="2147493456"/>
          </pc:sldLayoutMkLst>
        </pc:sldLayoutChg>
        <pc:sldLayoutChg chg="add">
          <pc:chgData name="Chuong Nguyen Hong (VN)" userId="S::chuong.nguyenh2@homecredit.vn::eeb29848-4028-4170-9f41-e68a41263968" providerId="AD" clId="Web-{0A0368C7-5E9F-F722-A620-0CB1C4A04BC3}" dt="2023-10-03T09:09:27.798" v="479"/>
          <pc:sldLayoutMkLst>
            <pc:docMk/>
            <pc:sldMasterMk cId="3693843513" sldId="2147493455"/>
            <pc:sldLayoutMk cId="3220382210" sldId="2147493457"/>
          </pc:sldLayoutMkLst>
        </pc:sldLayoutChg>
        <pc:sldLayoutChg chg="add">
          <pc:chgData name="Chuong Nguyen Hong (VN)" userId="S::chuong.nguyenh2@homecredit.vn::eeb29848-4028-4170-9f41-e68a41263968" providerId="AD" clId="Web-{0A0368C7-5E9F-F722-A620-0CB1C4A04BC3}" dt="2023-10-03T09:09:27.798" v="479"/>
          <pc:sldLayoutMkLst>
            <pc:docMk/>
            <pc:sldMasterMk cId="3693843513" sldId="2147493455"/>
            <pc:sldLayoutMk cId="1260594612" sldId="2147493459"/>
          </pc:sldLayoutMkLst>
        </pc:sldLayoutChg>
        <pc:sldLayoutChg chg="add">
          <pc:chgData name="Chuong Nguyen Hong (VN)" userId="S::chuong.nguyenh2@homecredit.vn::eeb29848-4028-4170-9f41-e68a41263968" providerId="AD" clId="Web-{0A0368C7-5E9F-F722-A620-0CB1C4A04BC3}" dt="2023-10-03T09:09:27.798" v="479"/>
          <pc:sldLayoutMkLst>
            <pc:docMk/>
            <pc:sldMasterMk cId="3693843513" sldId="2147493455"/>
            <pc:sldLayoutMk cId="2486824430" sldId="2147493460"/>
          </pc:sldLayoutMkLst>
        </pc:sldLayoutChg>
        <pc:sldLayoutChg chg="add">
          <pc:chgData name="Chuong Nguyen Hong (VN)" userId="S::chuong.nguyenh2@homecredit.vn::eeb29848-4028-4170-9f41-e68a41263968" providerId="AD" clId="Web-{0A0368C7-5E9F-F722-A620-0CB1C4A04BC3}" dt="2023-10-03T09:09:27.798" v="479"/>
          <pc:sldLayoutMkLst>
            <pc:docMk/>
            <pc:sldMasterMk cId="3693843513" sldId="2147493455"/>
            <pc:sldLayoutMk cId="1249224671" sldId="2147493462"/>
          </pc:sldLayoutMkLst>
        </pc:sldLayoutChg>
        <pc:sldLayoutChg chg="add">
          <pc:chgData name="Chuong Nguyen Hong (VN)" userId="S::chuong.nguyenh2@homecredit.vn::eeb29848-4028-4170-9f41-e68a41263968" providerId="AD" clId="Web-{0A0368C7-5E9F-F722-A620-0CB1C4A04BC3}" dt="2023-10-03T09:09:27.798" v="479"/>
          <pc:sldLayoutMkLst>
            <pc:docMk/>
            <pc:sldMasterMk cId="3693843513" sldId="2147493455"/>
            <pc:sldLayoutMk cId="2358980864" sldId="2147493467"/>
          </pc:sldLayoutMkLst>
        </pc:sldLayoutChg>
        <pc:sldLayoutChg chg="add">
          <pc:chgData name="Chuong Nguyen Hong (VN)" userId="S::chuong.nguyenh2@homecredit.vn::eeb29848-4028-4170-9f41-e68a41263968" providerId="AD" clId="Web-{0A0368C7-5E9F-F722-A620-0CB1C4A04BC3}" dt="2023-10-03T09:09:27.798" v="479"/>
          <pc:sldLayoutMkLst>
            <pc:docMk/>
            <pc:sldMasterMk cId="3693843513" sldId="2147493455"/>
            <pc:sldLayoutMk cId="2901596639" sldId="2147493468"/>
          </pc:sldLayoutMkLst>
        </pc:sldLayoutChg>
        <pc:sldLayoutChg chg="add">
          <pc:chgData name="Chuong Nguyen Hong (VN)" userId="S::chuong.nguyenh2@homecredit.vn::eeb29848-4028-4170-9f41-e68a41263968" providerId="AD" clId="Web-{0A0368C7-5E9F-F722-A620-0CB1C4A04BC3}" dt="2023-10-03T09:09:27.798" v="479"/>
          <pc:sldLayoutMkLst>
            <pc:docMk/>
            <pc:sldMasterMk cId="3693843513" sldId="2147493455"/>
            <pc:sldLayoutMk cId="3385426906" sldId="2147493483"/>
          </pc:sldLayoutMkLst>
        </pc:sldLayoutChg>
        <pc:sldLayoutChg chg="add">
          <pc:chgData name="Chuong Nguyen Hong (VN)" userId="S::chuong.nguyenh2@homecredit.vn::eeb29848-4028-4170-9f41-e68a41263968" providerId="AD" clId="Web-{0A0368C7-5E9F-F722-A620-0CB1C4A04BC3}" dt="2023-10-03T09:09:27.798" v="479"/>
          <pc:sldLayoutMkLst>
            <pc:docMk/>
            <pc:sldMasterMk cId="3693843513" sldId="2147493455"/>
            <pc:sldLayoutMk cId="4134966574" sldId="2147493484"/>
          </pc:sldLayoutMkLst>
        </pc:sldLayoutChg>
        <pc:sldLayoutChg chg="add">
          <pc:chgData name="Chuong Nguyen Hong (VN)" userId="S::chuong.nguyenh2@homecredit.vn::eeb29848-4028-4170-9f41-e68a41263968" providerId="AD" clId="Web-{0A0368C7-5E9F-F722-A620-0CB1C4A04BC3}" dt="2023-10-03T09:09:27.798" v="479"/>
          <pc:sldLayoutMkLst>
            <pc:docMk/>
            <pc:sldMasterMk cId="3693843513" sldId="2147493455"/>
            <pc:sldLayoutMk cId="110955212" sldId="2147493486"/>
          </pc:sldLayoutMkLst>
        </pc:sldLayoutChg>
        <pc:sldLayoutChg chg="add">
          <pc:chgData name="Chuong Nguyen Hong (VN)" userId="S::chuong.nguyenh2@homecredit.vn::eeb29848-4028-4170-9f41-e68a41263968" providerId="AD" clId="Web-{0A0368C7-5E9F-F722-A620-0CB1C4A04BC3}" dt="2023-10-03T09:09:27.798" v="479"/>
          <pc:sldLayoutMkLst>
            <pc:docMk/>
            <pc:sldMasterMk cId="3693843513" sldId="2147493455"/>
            <pc:sldLayoutMk cId="4143860643" sldId="2147493504"/>
          </pc:sldLayoutMkLst>
        </pc:sldLayoutChg>
        <pc:sldLayoutChg chg="add">
          <pc:chgData name="Chuong Nguyen Hong (VN)" userId="S::chuong.nguyenh2@homecredit.vn::eeb29848-4028-4170-9f41-e68a41263968" providerId="AD" clId="Web-{0A0368C7-5E9F-F722-A620-0CB1C4A04BC3}" dt="2023-10-03T09:09:27.798" v="479"/>
          <pc:sldLayoutMkLst>
            <pc:docMk/>
            <pc:sldMasterMk cId="3693843513" sldId="2147493455"/>
            <pc:sldLayoutMk cId="4112779000" sldId="2147493506"/>
          </pc:sldLayoutMkLst>
        </pc:sldLayoutChg>
        <pc:sldLayoutChg chg="add">
          <pc:chgData name="Chuong Nguyen Hong (VN)" userId="S::chuong.nguyenh2@homecredit.vn::eeb29848-4028-4170-9f41-e68a41263968" providerId="AD" clId="Web-{0A0368C7-5E9F-F722-A620-0CB1C4A04BC3}" dt="2023-10-03T09:09:27.798" v="479"/>
          <pc:sldLayoutMkLst>
            <pc:docMk/>
            <pc:sldMasterMk cId="3693843513" sldId="2147493455"/>
            <pc:sldLayoutMk cId="2216473949" sldId="2147493507"/>
          </pc:sldLayoutMkLst>
        </pc:sldLayoutChg>
      </pc:sldMasterChg>
    </pc:docChg>
  </pc:docChgLst>
  <pc:docChgLst>
    <pc:chgData name="Chuong Nguyen Hong (VN)" userId="S::chuong.nguyenh2@homecredit.vn::eeb29848-4028-4170-9f41-e68a41263968" providerId="AD" clId="Web-{E801483F-3221-DE66-694F-381C652C97F2}"/>
    <pc:docChg chg="addSld delSld modSld sldOrd">
      <pc:chgData name="Chuong Nguyen Hong (VN)" userId="S::chuong.nguyenh2@homecredit.vn::eeb29848-4028-4170-9f41-e68a41263968" providerId="AD" clId="Web-{E801483F-3221-DE66-694F-381C652C97F2}" dt="2023-10-25T09:32:29.470" v="891" actId="1076"/>
      <pc:docMkLst>
        <pc:docMk/>
      </pc:docMkLst>
      <pc:sldChg chg="addSp modSp modNotes">
        <pc:chgData name="Chuong Nguyen Hong (VN)" userId="S::chuong.nguyenh2@homecredit.vn::eeb29848-4028-4170-9f41-e68a41263968" providerId="AD" clId="Web-{E801483F-3221-DE66-694F-381C652C97F2}" dt="2023-10-25T08:56:57.026" v="831" actId="14100"/>
        <pc:sldMkLst>
          <pc:docMk/>
          <pc:sldMk cId="1245443227" sldId="272"/>
        </pc:sldMkLst>
        <pc:spChg chg="mod">
          <ac:chgData name="Chuong Nguyen Hong (VN)" userId="S::chuong.nguyenh2@homecredit.vn::eeb29848-4028-4170-9f41-e68a41263968" providerId="AD" clId="Web-{E801483F-3221-DE66-694F-381C652C97F2}" dt="2023-10-25T08:53:39.535" v="807" actId="1076"/>
          <ac:spMkLst>
            <pc:docMk/>
            <pc:sldMk cId="1245443227" sldId="272"/>
            <ac:spMk id="3" creationId="{00000000-0000-0000-0000-000000000000}"/>
          </ac:spMkLst>
        </pc:spChg>
        <pc:spChg chg="add mod">
          <ac:chgData name="Chuong Nguyen Hong (VN)" userId="S::chuong.nguyenh2@homecredit.vn::eeb29848-4028-4170-9f41-e68a41263968" providerId="AD" clId="Web-{E801483F-3221-DE66-694F-381C652C97F2}" dt="2023-10-25T08:52:23.627" v="759" actId="20577"/>
          <ac:spMkLst>
            <pc:docMk/>
            <pc:sldMk cId="1245443227" sldId="272"/>
            <ac:spMk id="6" creationId="{BB82516F-D503-3341-6F7C-B808D562B9F0}"/>
          </ac:spMkLst>
        </pc:spChg>
        <pc:spChg chg="add mod">
          <ac:chgData name="Chuong Nguyen Hong (VN)" userId="S::chuong.nguyenh2@homecredit.vn::eeb29848-4028-4170-9f41-e68a41263968" providerId="AD" clId="Web-{E801483F-3221-DE66-694F-381C652C97F2}" dt="2023-10-25T08:56:57.026" v="831" actId="14100"/>
          <ac:spMkLst>
            <pc:docMk/>
            <pc:sldMk cId="1245443227" sldId="272"/>
            <ac:spMk id="8" creationId="{5684C14A-8D4D-EDA3-CE2B-77AF4346DD42}"/>
          </ac:spMkLst>
        </pc:spChg>
      </pc:sldChg>
      <pc:sldChg chg="ord">
        <pc:chgData name="Chuong Nguyen Hong (VN)" userId="S::chuong.nguyenh2@homecredit.vn::eeb29848-4028-4170-9f41-e68a41263968" providerId="AD" clId="Web-{E801483F-3221-DE66-694F-381C652C97F2}" dt="2023-10-19T06:17:04.979" v="28"/>
        <pc:sldMkLst>
          <pc:docMk/>
          <pc:sldMk cId="2034223845" sldId="297"/>
        </pc:sldMkLst>
      </pc:sldChg>
      <pc:sldChg chg="addSp delSp modSp">
        <pc:chgData name="Chuong Nguyen Hong (VN)" userId="S::chuong.nguyenh2@homecredit.vn::eeb29848-4028-4170-9f41-e68a41263968" providerId="AD" clId="Web-{E801483F-3221-DE66-694F-381C652C97F2}" dt="2023-10-25T06:54:51.169" v="200"/>
        <pc:sldMkLst>
          <pc:docMk/>
          <pc:sldMk cId="1560330559" sldId="298"/>
        </pc:sldMkLst>
        <pc:spChg chg="mod">
          <ac:chgData name="Chuong Nguyen Hong (VN)" userId="S::chuong.nguyenh2@homecredit.vn::eeb29848-4028-4170-9f41-e68a41263968" providerId="AD" clId="Web-{E801483F-3221-DE66-694F-381C652C97F2}" dt="2023-10-25T06:45:27.685" v="197" actId="1076"/>
          <ac:spMkLst>
            <pc:docMk/>
            <pc:sldMk cId="1560330559" sldId="298"/>
            <ac:spMk id="8" creationId="{FB2CF8F2-58FC-CD3E-B000-2F65481B5DF5}"/>
          </ac:spMkLst>
        </pc:spChg>
        <pc:spChg chg="add del">
          <ac:chgData name="Chuong Nguyen Hong (VN)" userId="S::chuong.nguyenh2@homecredit.vn::eeb29848-4028-4170-9f41-e68a41263968" providerId="AD" clId="Web-{E801483F-3221-DE66-694F-381C652C97F2}" dt="2023-10-25T06:54:51.169" v="200"/>
          <ac:spMkLst>
            <pc:docMk/>
            <pc:sldMk cId="1560330559" sldId="298"/>
            <ac:spMk id="12" creationId="{C8D98266-61C5-2F8F-94FF-B46F0CE0BA3A}"/>
          </ac:spMkLst>
        </pc:spChg>
        <pc:picChg chg="del">
          <ac:chgData name="Chuong Nguyen Hong (VN)" userId="S::chuong.nguyenh2@homecredit.vn::eeb29848-4028-4170-9f41-e68a41263968" providerId="AD" clId="Web-{E801483F-3221-DE66-694F-381C652C97F2}" dt="2023-10-25T06:44:46.184" v="193"/>
          <ac:picMkLst>
            <pc:docMk/>
            <pc:sldMk cId="1560330559" sldId="298"/>
            <ac:picMk id="4" creationId="{A13D4D77-53CD-9516-C528-D7C89CA5CE9E}"/>
          </ac:picMkLst>
        </pc:picChg>
        <pc:picChg chg="add mod">
          <ac:chgData name="Chuong Nguyen Hong (VN)" userId="S::chuong.nguyenh2@homecredit.vn::eeb29848-4028-4170-9f41-e68a41263968" providerId="AD" clId="Web-{E801483F-3221-DE66-694F-381C652C97F2}" dt="2023-10-25T06:45:17.575" v="196" actId="14100"/>
          <ac:picMkLst>
            <pc:docMk/>
            <pc:sldMk cId="1560330559" sldId="298"/>
            <ac:picMk id="5" creationId="{7FDE0828-AFAE-B03A-0EF8-18507E7D2C4A}"/>
          </ac:picMkLst>
        </pc:picChg>
        <pc:picChg chg="mod">
          <ac:chgData name="Chuong Nguyen Hong (VN)" userId="S::chuong.nguyenh2@homecredit.vn::eeb29848-4028-4170-9f41-e68a41263968" providerId="AD" clId="Web-{E801483F-3221-DE66-694F-381C652C97F2}" dt="2023-10-25T06:45:27.716" v="198" actId="1076"/>
          <ac:picMkLst>
            <pc:docMk/>
            <pc:sldMk cId="1560330559" sldId="298"/>
            <ac:picMk id="10" creationId="{629CE2C9-D1DB-2F30-ECF0-79132EB1B55C}"/>
          </ac:picMkLst>
        </pc:picChg>
      </pc:sldChg>
      <pc:sldChg chg="addSp delSp modNotes">
        <pc:chgData name="Chuong Nguyen Hong (VN)" userId="S::chuong.nguyenh2@homecredit.vn::eeb29848-4028-4170-9f41-e68a41263968" providerId="AD" clId="Web-{E801483F-3221-DE66-694F-381C652C97F2}" dt="2023-10-25T06:43:13.040" v="192"/>
        <pc:sldMkLst>
          <pc:docMk/>
          <pc:sldMk cId="1124599094" sldId="310"/>
        </pc:sldMkLst>
        <pc:picChg chg="add del">
          <ac:chgData name="Chuong Nguyen Hong (VN)" userId="S::chuong.nguyenh2@homecredit.vn::eeb29848-4028-4170-9f41-e68a41263968" providerId="AD" clId="Web-{E801483F-3221-DE66-694F-381C652C97F2}" dt="2023-10-25T06:42:24.367" v="138"/>
          <ac:picMkLst>
            <pc:docMk/>
            <pc:sldMk cId="1124599094" sldId="310"/>
            <ac:picMk id="6" creationId="{76402C00-0FB9-3D66-730E-1A3C00E5D044}"/>
          </ac:picMkLst>
        </pc:picChg>
      </pc:sldChg>
      <pc:sldChg chg="addSp delSp modSp">
        <pc:chgData name="Chuong Nguyen Hong (VN)" userId="S::chuong.nguyenh2@homecredit.vn::eeb29848-4028-4170-9f41-e68a41263968" providerId="AD" clId="Web-{E801483F-3221-DE66-694F-381C652C97F2}" dt="2023-10-25T08:58:54.499" v="839"/>
        <pc:sldMkLst>
          <pc:docMk/>
          <pc:sldMk cId="418667887" sldId="315"/>
        </pc:sldMkLst>
        <pc:spChg chg="del">
          <ac:chgData name="Chuong Nguyen Hong (VN)" userId="S::chuong.nguyenh2@homecredit.vn::eeb29848-4028-4170-9f41-e68a41263968" providerId="AD" clId="Web-{E801483F-3221-DE66-694F-381C652C97F2}" dt="2023-10-25T08:58:53.639" v="838"/>
          <ac:spMkLst>
            <pc:docMk/>
            <pc:sldMk cId="418667887" sldId="315"/>
            <ac:spMk id="2" creationId="{00000000-0000-0000-0000-000000000000}"/>
          </ac:spMkLst>
        </pc:spChg>
        <pc:spChg chg="add mod">
          <ac:chgData name="Chuong Nguyen Hong (VN)" userId="S::chuong.nguyenh2@homecredit.vn::eeb29848-4028-4170-9f41-e68a41263968" providerId="AD" clId="Web-{E801483F-3221-DE66-694F-381C652C97F2}" dt="2023-10-25T08:58:53.639" v="838"/>
          <ac:spMkLst>
            <pc:docMk/>
            <pc:sldMk cId="418667887" sldId="315"/>
            <ac:spMk id="9" creationId="{13EA1422-4EFE-1181-D179-9A2BBDE5B8AE}"/>
          </ac:spMkLst>
        </pc:spChg>
        <pc:spChg chg="add">
          <ac:chgData name="Chuong Nguyen Hong (VN)" userId="S::chuong.nguyenh2@homecredit.vn::eeb29848-4028-4170-9f41-e68a41263968" providerId="AD" clId="Web-{E801483F-3221-DE66-694F-381C652C97F2}" dt="2023-10-25T08:58:54.499" v="839"/>
          <ac:spMkLst>
            <pc:docMk/>
            <pc:sldMk cId="418667887" sldId="315"/>
            <ac:spMk id="11" creationId="{66D323E7-ED05-F48D-7FD0-94B344D23E02}"/>
          </ac:spMkLst>
        </pc:spChg>
      </pc:sldChg>
      <pc:sldChg chg="modNotes">
        <pc:chgData name="Chuong Nguyen Hong (VN)" userId="S::chuong.nguyenh2@homecredit.vn::eeb29848-4028-4170-9f41-e68a41263968" providerId="AD" clId="Web-{E801483F-3221-DE66-694F-381C652C97F2}" dt="2023-10-25T06:17:43.703" v="136"/>
        <pc:sldMkLst>
          <pc:docMk/>
          <pc:sldMk cId="3235682759" sldId="337"/>
        </pc:sldMkLst>
      </pc:sldChg>
      <pc:sldChg chg="modSp">
        <pc:chgData name="Chuong Nguyen Hong (VN)" userId="S::chuong.nguyenh2@homecredit.vn::eeb29848-4028-4170-9f41-e68a41263968" providerId="AD" clId="Web-{E801483F-3221-DE66-694F-381C652C97F2}" dt="2023-10-25T08:57:36.684" v="837" actId="1076"/>
        <pc:sldMkLst>
          <pc:docMk/>
          <pc:sldMk cId="316667925" sldId="347"/>
        </pc:sldMkLst>
        <pc:spChg chg="mod">
          <ac:chgData name="Chuong Nguyen Hong (VN)" userId="S::chuong.nguyenh2@homecredit.vn::eeb29848-4028-4170-9f41-e68a41263968" providerId="AD" clId="Web-{E801483F-3221-DE66-694F-381C652C97F2}" dt="2023-10-25T08:57:31.449" v="834" actId="1076"/>
          <ac:spMkLst>
            <pc:docMk/>
            <pc:sldMk cId="316667925" sldId="347"/>
            <ac:spMk id="4" creationId="{A8EF71EC-AF61-883B-488E-DF6725E9F6CB}"/>
          </ac:spMkLst>
        </pc:spChg>
        <pc:spChg chg="mod">
          <ac:chgData name="Chuong Nguyen Hong (VN)" userId="S::chuong.nguyenh2@homecredit.vn::eeb29848-4028-4170-9f41-e68a41263968" providerId="AD" clId="Web-{E801483F-3221-DE66-694F-381C652C97F2}" dt="2023-10-25T08:57:31.402" v="832" actId="1076"/>
          <ac:spMkLst>
            <pc:docMk/>
            <pc:sldMk cId="316667925" sldId="347"/>
            <ac:spMk id="7" creationId="{B7A4066A-5AE3-C83C-A5A0-F430D0637620}"/>
          </ac:spMkLst>
        </pc:spChg>
        <pc:grpChg chg="mod">
          <ac:chgData name="Chuong Nguyen Hong (VN)" userId="S::chuong.nguyenh2@homecredit.vn::eeb29848-4028-4170-9f41-e68a41263968" providerId="AD" clId="Web-{E801483F-3221-DE66-694F-381C652C97F2}" dt="2023-10-25T08:57:31.652" v="835" actId="1076"/>
          <ac:grpSpMkLst>
            <pc:docMk/>
            <pc:sldMk cId="316667925" sldId="347"/>
            <ac:grpSpMk id="22" creationId="{7BE76B91-7D91-57E7-E341-6F15362DD66B}"/>
          </ac:grpSpMkLst>
        </pc:grpChg>
        <pc:picChg chg="mod">
          <ac:chgData name="Chuong Nguyen Hong (VN)" userId="S::chuong.nguyenh2@homecredit.vn::eeb29848-4028-4170-9f41-e68a41263968" providerId="AD" clId="Web-{E801483F-3221-DE66-694F-381C652C97F2}" dt="2023-10-25T08:57:36.684" v="837" actId="1076"/>
          <ac:picMkLst>
            <pc:docMk/>
            <pc:sldMk cId="316667925" sldId="347"/>
            <ac:picMk id="3" creationId="{EFACF1CE-A5BA-8C3A-6DC9-EF4C836D6D82}"/>
          </ac:picMkLst>
        </pc:picChg>
        <pc:picChg chg="mod">
          <ac:chgData name="Chuong Nguyen Hong (VN)" userId="S::chuong.nguyenh2@homecredit.vn::eeb29848-4028-4170-9f41-e68a41263968" providerId="AD" clId="Web-{E801483F-3221-DE66-694F-381C652C97F2}" dt="2023-10-25T08:57:31.668" v="836" actId="1076"/>
          <ac:picMkLst>
            <pc:docMk/>
            <pc:sldMk cId="316667925" sldId="347"/>
            <ac:picMk id="23" creationId="{ADEC9B98-106D-8779-E748-3E9BA21B10A5}"/>
          </ac:picMkLst>
        </pc:picChg>
      </pc:sldChg>
      <pc:sldChg chg="addSp modSp new">
        <pc:chgData name="Chuong Nguyen Hong (VN)" userId="S::chuong.nguyenh2@homecredit.vn::eeb29848-4028-4170-9f41-e68a41263968" providerId="AD" clId="Web-{E801483F-3221-DE66-694F-381C652C97F2}" dt="2023-10-25T08:59:23.578" v="844" actId="20577"/>
        <pc:sldMkLst>
          <pc:docMk/>
          <pc:sldMk cId="2162733995" sldId="362"/>
        </pc:sldMkLst>
        <pc:spChg chg="mod">
          <ac:chgData name="Chuong Nguyen Hong (VN)" userId="S::chuong.nguyenh2@homecredit.vn::eeb29848-4028-4170-9f41-e68a41263968" providerId="AD" clId="Web-{E801483F-3221-DE66-694F-381C652C97F2}" dt="2023-10-25T08:59:20.874" v="842" actId="20577"/>
          <ac:spMkLst>
            <pc:docMk/>
            <pc:sldMk cId="2162733995" sldId="362"/>
            <ac:spMk id="2" creationId="{CFA4BCDA-8419-71E2-C365-2EBF357930F3}"/>
          </ac:spMkLst>
        </pc:spChg>
        <pc:spChg chg="mod">
          <ac:chgData name="Chuong Nguyen Hong (VN)" userId="S::chuong.nguyenh2@homecredit.vn::eeb29848-4028-4170-9f41-e68a41263968" providerId="AD" clId="Web-{E801483F-3221-DE66-694F-381C652C97F2}" dt="2023-10-19T06:43:50.883" v="114" actId="1076"/>
          <ac:spMkLst>
            <pc:docMk/>
            <pc:sldMk cId="2162733995" sldId="362"/>
            <ac:spMk id="3" creationId="{DCA7170A-E747-6E7E-1A11-0BBE49689DED}"/>
          </ac:spMkLst>
        </pc:spChg>
        <pc:spChg chg="add mod">
          <ac:chgData name="Chuong Nguyen Hong (VN)" userId="S::chuong.nguyenh2@homecredit.vn::eeb29848-4028-4170-9f41-e68a41263968" providerId="AD" clId="Web-{E801483F-3221-DE66-694F-381C652C97F2}" dt="2023-10-19T06:30:15.508" v="112" actId="20577"/>
          <ac:spMkLst>
            <pc:docMk/>
            <pc:sldMk cId="2162733995" sldId="362"/>
            <ac:spMk id="5" creationId="{5C99EF0D-D66C-345C-F147-432E9CA0A817}"/>
          </ac:spMkLst>
        </pc:spChg>
        <pc:spChg chg="add mod">
          <ac:chgData name="Chuong Nguyen Hong (VN)" userId="S::chuong.nguyenh2@homecredit.vn::eeb29848-4028-4170-9f41-e68a41263968" providerId="AD" clId="Web-{E801483F-3221-DE66-694F-381C652C97F2}" dt="2023-10-25T08:59:23.578" v="844" actId="20577"/>
          <ac:spMkLst>
            <pc:docMk/>
            <pc:sldMk cId="2162733995" sldId="362"/>
            <ac:spMk id="7" creationId="{56686D10-EA43-CE2A-0E8C-ECFECD71057D}"/>
          </ac:spMkLst>
        </pc:spChg>
      </pc:sldChg>
      <pc:sldChg chg="addSp delSp modSp add ord">
        <pc:chgData name="Chuong Nguyen Hong (VN)" userId="S::chuong.nguyenh2@homecredit.vn::eeb29848-4028-4170-9f41-e68a41263968" providerId="AD" clId="Web-{E801483F-3221-DE66-694F-381C652C97F2}" dt="2023-10-25T07:25:12.323" v="635"/>
        <pc:sldMkLst>
          <pc:docMk/>
          <pc:sldMk cId="4267619188" sldId="363"/>
        </pc:sldMkLst>
        <pc:spChg chg="add del mod">
          <ac:chgData name="Chuong Nguyen Hong (VN)" userId="S::chuong.nguyenh2@homecredit.vn::eeb29848-4028-4170-9f41-e68a41263968" providerId="AD" clId="Web-{E801483F-3221-DE66-694F-381C652C97F2}" dt="2023-10-25T07:14:27.727" v="463"/>
          <ac:spMkLst>
            <pc:docMk/>
            <pc:sldMk cId="4267619188" sldId="363"/>
            <ac:spMk id="3" creationId="{EC355884-5CBF-70C6-772D-0E7F5E23513B}"/>
          </ac:spMkLst>
        </pc:spChg>
        <pc:spChg chg="add">
          <ac:chgData name="Chuong Nguyen Hong (VN)" userId="S::chuong.nguyenh2@homecredit.vn::eeb29848-4028-4170-9f41-e68a41263968" providerId="AD" clId="Web-{E801483F-3221-DE66-694F-381C652C97F2}" dt="2023-10-25T07:14:24.118" v="462"/>
          <ac:spMkLst>
            <pc:docMk/>
            <pc:sldMk cId="4267619188" sldId="363"/>
            <ac:spMk id="5" creationId="{840E8F21-A40D-75B1-9031-3D366F821ACF}"/>
          </ac:spMkLst>
        </pc:spChg>
        <pc:spChg chg="mod">
          <ac:chgData name="Chuong Nguyen Hong (VN)" userId="S::chuong.nguyenh2@homecredit.vn::eeb29848-4028-4170-9f41-e68a41263968" providerId="AD" clId="Web-{E801483F-3221-DE66-694F-381C652C97F2}" dt="2023-10-25T07:14:50.041" v="474" actId="20577"/>
          <ac:spMkLst>
            <pc:docMk/>
            <pc:sldMk cId="4267619188" sldId="363"/>
            <ac:spMk id="6" creationId="{048331A4-70B4-3DAF-1967-351829962AFF}"/>
          </ac:spMkLst>
        </pc:spChg>
        <pc:spChg chg="del">
          <ac:chgData name="Chuong Nguyen Hong (VN)" userId="S::chuong.nguyenh2@homecredit.vn::eeb29848-4028-4170-9f41-e68a41263968" providerId="AD" clId="Web-{E801483F-3221-DE66-694F-381C652C97F2}" dt="2023-10-25T07:14:23.805" v="461"/>
          <ac:spMkLst>
            <pc:docMk/>
            <pc:sldMk cId="4267619188" sldId="363"/>
            <ac:spMk id="8" creationId="{73D8B6C6-625E-A136-1B62-08C672556ACD}"/>
          </ac:spMkLst>
        </pc:spChg>
        <pc:spChg chg="mod">
          <ac:chgData name="Chuong Nguyen Hong (VN)" userId="S::chuong.nguyenh2@homecredit.vn::eeb29848-4028-4170-9f41-e68a41263968" providerId="AD" clId="Web-{E801483F-3221-DE66-694F-381C652C97F2}" dt="2023-10-25T06:57:54.122" v="205" actId="1076"/>
          <ac:spMkLst>
            <pc:docMk/>
            <pc:sldMk cId="4267619188" sldId="363"/>
            <ac:spMk id="9" creationId="{5B63AF99-884B-912A-53CF-EA64C97E95B6}"/>
          </ac:spMkLst>
        </pc:spChg>
      </pc:sldChg>
      <pc:sldChg chg="addSp delSp modSp add replId modNotes">
        <pc:chgData name="Chuong Nguyen Hong (VN)" userId="S::chuong.nguyenh2@homecredit.vn::eeb29848-4028-4170-9f41-e68a41263968" providerId="AD" clId="Web-{E801483F-3221-DE66-694F-381C652C97F2}" dt="2023-10-25T07:19:51.721" v="577" actId="1076"/>
        <pc:sldMkLst>
          <pc:docMk/>
          <pc:sldMk cId="2696375293" sldId="364"/>
        </pc:sldMkLst>
        <pc:spChg chg="mod">
          <ac:chgData name="Chuong Nguyen Hong (VN)" userId="S::chuong.nguyenh2@homecredit.vn::eeb29848-4028-4170-9f41-e68a41263968" providerId="AD" clId="Web-{E801483F-3221-DE66-694F-381C652C97F2}" dt="2023-10-25T07:18:51.047" v="561" actId="20577"/>
          <ac:spMkLst>
            <pc:docMk/>
            <pc:sldMk cId="2696375293" sldId="364"/>
            <ac:spMk id="3" creationId="{215D10DF-A878-B0CF-3E1B-B76D663FA069}"/>
          </ac:spMkLst>
        </pc:spChg>
        <pc:spChg chg="del">
          <ac:chgData name="Chuong Nguyen Hong (VN)" userId="S::chuong.nguyenh2@homecredit.vn::eeb29848-4028-4170-9f41-e68a41263968" providerId="AD" clId="Web-{E801483F-3221-DE66-694F-381C652C97F2}" dt="2023-10-25T07:05:26.166" v="213"/>
          <ac:spMkLst>
            <pc:docMk/>
            <pc:sldMk cId="2696375293" sldId="364"/>
            <ac:spMk id="4" creationId="{DC86D52E-FB68-BCF5-E9B5-17BBFFB5A7B8}"/>
          </ac:spMkLst>
        </pc:spChg>
        <pc:spChg chg="del">
          <ac:chgData name="Chuong Nguyen Hong (VN)" userId="S::chuong.nguyenh2@homecredit.vn::eeb29848-4028-4170-9f41-e68a41263968" providerId="AD" clId="Web-{E801483F-3221-DE66-694F-381C652C97F2}" dt="2023-10-25T07:05:24.088" v="212"/>
          <ac:spMkLst>
            <pc:docMk/>
            <pc:sldMk cId="2696375293" sldId="364"/>
            <ac:spMk id="5" creationId="{AEC40CB5-92D9-7EEA-0520-F30AFA67C3C4}"/>
          </ac:spMkLst>
        </pc:spChg>
        <pc:spChg chg="add del mod">
          <ac:chgData name="Chuong Nguyen Hong (VN)" userId="S::chuong.nguyenh2@homecredit.vn::eeb29848-4028-4170-9f41-e68a41263968" providerId="AD" clId="Web-{E801483F-3221-DE66-694F-381C652C97F2}" dt="2023-10-25T07:09:27.157" v="362"/>
          <ac:spMkLst>
            <pc:docMk/>
            <pc:sldMk cId="2696375293" sldId="364"/>
            <ac:spMk id="6" creationId="{0BD23E67-A2CB-4FF9-BA95-A54FF5E5DC0F}"/>
          </ac:spMkLst>
        </pc:spChg>
        <pc:spChg chg="mod">
          <ac:chgData name="Chuong Nguyen Hong (VN)" userId="S::chuong.nguyenh2@homecredit.vn::eeb29848-4028-4170-9f41-e68a41263968" providerId="AD" clId="Web-{E801483F-3221-DE66-694F-381C652C97F2}" dt="2023-10-25T07:05:59.979" v="234" actId="20577"/>
          <ac:spMkLst>
            <pc:docMk/>
            <pc:sldMk cId="2696375293" sldId="364"/>
            <ac:spMk id="9" creationId="{D90992D5-7A31-24BA-709D-890680785FCC}"/>
          </ac:spMkLst>
        </pc:spChg>
        <pc:spChg chg="add del mod">
          <ac:chgData name="Chuong Nguyen Hong (VN)" userId="S::chuong.nguyenh2@homecredit.vn::eeb29848-4028-4170-9f41-e68a41263968" providerId="AD" clId="Web-{E801483F-3221-DE66-694F-381C652C97F2}" dt="2023-10-25T07:17:27.357" v="507"/>
          <ac:spMkLst>
            <pc:docMk/>
            <pc:sldMk cId="2696375293" sldId="364"/>
            <ac:spMk id="11" creationId="{68895A90-5CD0-7376-0F02-E234116A0F26}"/>
          </ac:spMkLst>
        </pc:spChg>
        <pc:spChg chg="add mod">
          <ac:chgData name="Chuong Nguyen Hong (VN)" userId="S::chuong.nguyenh2@homecredit.vn::eeb29848-4028-4170-9f41-e68a41263968" providerId="AD" clId="Web-{E801483F-3221-DE66-694F-381C652C97F2}" dt="2023-10-25T07:19:00.376" v="566" actId="1076"/>
          <ac:spMkLst>
            <pc:docMk/>
            <pc:sldMk cId="2696375293" sldId="364"/>
            <ac:spMk id="16" creationId="{B8940C2F-5738-BAD7-9A3E-0786B6C3E3B4}"/>
          </ac:spMkLst>
        </pc:spChg>
        <pc:picChg chg="del">
          <ac:chgData name="Chuong Nguyen Hong (VN)" userId="S::chuong.nguyenh2@homecredit.vn::eeb29848-4028-4170-9f41-e68a41263968" providerId="AD" clId="Web-{E801483F-3221-DE66-694F-381C652C97F2}" dt="2023-10-25T07:05:22.072" v="211"/>
          <ac:picMkLst>
            <pc:docMk/>
            <pc:sldMk cId="2696375293" sldId="364"/>
            <ac:picMk id="2" creationId="{B8998B7B-15AA-C58E-EB81-6AC3A48B0BF5}"/>
          </ac:picMkLst>
        </pc:picChg>
        <pc:picChg chg="del">
          <ac:chgData name="Chuong Nguyen Hong (VN)" userId="S::chuong.nguyenh2@homecredit.vn::eeb29848-4028-4170-9f41-e68a41263968" providerId="AD" clId="Web-{E801483F-3221-DE66-694F-381C652C97F2}" dt="2023-10-25T07:05:21.837" v="210"/>
          <ac:picMkLst>
            <pc:docMk/>
            <pc:sldMk cId="2696375293" sldId="364"/>
            <ac:picMk id="8" creationId="{D4CC4C24-CD69-0205-F8AD-3D9B21436789}"/>
          </ac:picMkLst>
        </pc:picChg>
        <pc:picChg chg="add mod">
          <ac:chgData name="Chuong Nguyen Hong (VN)" userId="S::chuong.nguyenh2@homecredit.vn::eeb29848-4028-4170-9f41-e68a41263968" providerId="AD" clId="Web-{E801483F-3221-DE66-694F-381C652C97F2}" dt="2023-10-25T07:16:40.309" v="499" actId="14100"/>
          <ac:picMkLst>
            <pc:docMk/>
            <pc:sldMk cId="2696375293" sldId="364"/>
            <ac:picMk id="12" creationId="{EB72734A-2629-2FE3-1B0A-CF7847ADE54E}"/>
          </ac:picMkLst>
        </pc:picChg>
        <pc:picChg chg="add mod">
          <ac:chgData name="Chuong Nguyen Hong (VN)" userId="S::chuong.nguyenh2@homecredit.vn::eeb29848-4028-4170-9f41-e68a41263968" providerId="AD" clId="Web-{E801483F-3221-DE66-694F-381C652C97F2}" dt="2023-10-25T07:18:56.313" v="565" actId="1076"/>
          <ac:picMkLst>
            <pc:docMk/>
            <pc:sldMk cId="2696375293" sldId="364"/>
            <ac:picMk id="13" creationId="{23C63D91-CEC0-B3C9-7C32-37E3385ED177}"/>
          </ac:picMkLst>
        </pc:picChg>
        <pc:picChg chg="add mod">
          <ac:chgData name="Chuong Nguyen Hong (VN)" userId="S::chuong.nguyenh2@homecredit.vn::eeb29848-4028-4170-9f41-e68a41263968" providerId="AD" clId="Web-{E801483F-3221-DE66-694F-381C652C97F2}" dt="2023-10-25T07:19:45.627" v="576" actId="1076"/>
          <ac:picMkLst>
            <pc:docMk/>
            <pc:sldMk cId="2696375293" sldId="364"/>
            <ac:picMk id="14" creationId="{E94D87CD-8E51-4572-B21B-6D622B95E85E}"/>
          </ac:picMkLst>
        </pc:picChg>
        <pc:picChg chg="add del mod">
          <ac:chgData name="Chuong Nguyen Hong (VN)" userId="S::chuong.nguyenh2@homecredit.vn::eeb29848-4028-4170-9f41-e68a41263968" providerId="AD" clId="Web-{E801483F-3221-DE66-694F-381C652C97F2}" dt="2023-10-25T07:18:21.734" v="532"/>
          <ac:picMkLst>
            <pc:docMk/>
            <pc:sldMk cId="2696375293" sldId="364"/>
            <ac:picMk id="15" creationId="{6565FFDC-49A8-ACC4-87AC-2C0EE5BCA522}"/>
          </ac:picMkLst>
        </pc:picChg>
        <pc:picChg chg="add mod">
          <ac:chgData name="Chuong Nguyen Hong (VN)" userId="S::chuong.nguyenh2@homecredit.vn::eeb29848-4028-4170-9f41-e68a41263968" providerId="AD" clId="Web-{E801483F-3221-DE66-694F-381C652C97F2}" dt="2023-10-25T07:19:51.721" v="577" actId="1076"/>
          <ac:picMkLst>
            <pc:docMk/>
            <pc:sldMk cId="2696375293" sldId="364"/>
            <ac:picMk id="18" creationId="{286E6F7E-45CE-3139-9D36-BFA5C6F82375}"/>
          </ac:picMkLst>
        </pc:picChg>
        <pc:cxnChg chg="add mod">
          <ac:chgData name="Chuong Nguyen Hong (VN)" userId="S::chuong.nguyenh2@homecredit.vn::eeb29848-4028-4170-9f41-e68a41263968" providerId="AD" clId="Web-{E801483F-3221-DE66-694F-381C652C97F2}" dt="2023-10-25T07:19:24.439" v="571" actId="1076"/>
          <ac:cxnSpMkLst>
            <pc:docMk/>
            <pc:sldMk cId="2696375293" sldId="364"/>
            <ac:cxnSpMk id="17" creationId="{6F907170-E1B6-3FD3-C0E3-9E31278A08F8}"/>
          </ac:cxnSpMkLst>
        </pc:cxnChg>
      </pc:sldChg>
      <pc:sldChg chg="modSp add del replId">
        <pc:chgData name="Chuong Nguyen Hong (VN)" userId="S::chuong.nguyenh2@homecredit.vn::eeb29848-4028-4170-9f41-e68a41263968" providerId="AD" clId="Web-{E801483F-3221-DE66-694F-381C652C97F2}" dt="2023-10-25T08:50:44.514" v="714"/>
        <pc:sldMkLst>
          <pc:docMk/>
          <pc:sldMk cId="803180792" sldId="365"/>
        </pc:sldMkLst>
        <pc:spChg chg="mod">
          <ac:chgData name="Chuong Nguyen Hong (VN)" userId="S::chuong.nguyenh2@homecredit.vn::eeb29848-4028-4170-9f41-e68a41263968" providerId="AD" clId="Web-{E801483F-3221-DE66-694F-381C652C97F2}" dt="2023-10-25T07:12:13.114" v="449" actId="14100"/>
          <ac:spMkLst>
            <pc:docMk/>
            <pc:sldMk cId="803180792" sldId="365"/>
            <ac:spMk id="3" creationId="{215D10DF-A878-B0CF-3E1B-B76D663FA069}"/>
          </ac:spMkLst>
        </pc:spChg>
      </pc:sldChg>
      <pc:sldChg chg="modSp add del">
        <pc:chgData name="Chuong Nguyen Hong (VN)" userId="S::chuong.nguyenh2@homecredit.vn::eeb29848-4028-4170-9f41-e68a41263968" providerId="AD" clId="Web-{E801483F-3221-DE66-694F-381C652C97F2}" dt="2023-10-25T07:20:02.831" v="578"/>
        <pc:sldMkLst>
          <pc:docMk/>
          <pc:sldMk cId="2125966210" sldId="366"/>
        </pc:sldMkLst>
        <pc:spChg chg="mod">
          <ac:chgData name="Chuong Nguyen Hong (VN)" userId="S::chuong.nguyenh2@homecredit.vn::eeb29848-4028-4170-9f41-e68a41263968" providerId="AD" clId="Web-{E801483F-3221-DE66-694F-381C652C97F2}" dt="2023-10-25T07:15:59.214" v="480" actId="20577"/>
          <ac:spMkLst>
            <pc:docMk/>
            <pc:sldMk cId="2125966210" sldId="366"/>
            <ac:spMk id="3" creationId="{215D10DF-A878-B0CF-3E1B-B76D663FA069}"/>
          </ac:spMkLst>
        </pc:spChg>
      </pc:sldChg>
      <pc:sldChg chg="addSp delSp modSp add replId modNotes">
        <pc:chgData name="Chuong Nguyen Hong (VN)" userId="S::chuong.nguyenh2@homecredit.vn::eeb29848-4028-4170-9f41-e68a41263968" providerId="AD" clId="Web-{E801483F-3221-DE66-694F-381C652C97F2}" dt="2023-10-25T07:24:39.791" v="634"/>
        <pc:sldMkLst>
          <pc:docMk/>
          <pc:sldMk cId="3793241103" sldId="366"/>
        </pc:sldMkLst>
        <pc:spChg chg="mod">
          <ac:chgData name="Chuong Nguyen Hong (VN)" userId="S::chuong.nguyenh2@homecredit.vn::eeb29848-4028-4170-9f41-e68a41263968" providerId="AD" clId="Web-{E801483F-3221-DE66-694F-381C652C97F2}" dt="2023-10-25T07:21:53.802" v="603" actId="1076"/>
          <ac:spMkLst>
            <pc:docMk/>
            <pc:sldMk cId="3793241103" sldId="366"/>
            <ac:spMk id="3" creationId="{215D10DF-A878-B0CF-3E1B-B76D663FA069}"/>
          </ac:spMkLst>
        </pc:spChg>
        <pc:spChg chg="mod">
          <ac:chgData name="Chuong Nguyen Hong (VN)" userId="S::chuong.nguyenh2@homecredit.vn::eeb29848-4028-4170-9f41-e68a41263968" providerId="AD" clId="Web-{E801483F-3221-DE66-694F-381C652C97F2}" dt="2023-10-25T07:21:44.708" v="601" actId="1076"/>
          <ac:spMkLst>
            <pc:docMk/>
            <pc:sldMk cId="3793241103" sldId="366"/>
            <ac:spMk id="16" creationId="{B8940C2F-5738-BAD7-9A3E-0786B6C3E3B4}"/>
          </ac:spMkLst>
        </pc:spChg>
        <pc:picChg chg="add mod">
          <ac:chgData name="Chuong Nguyen Hong (VN)" userId="S::chuong.nguyenh2@homecredit.vn::eeb29848-4028-4170-9f41-e68a41263968" providerId="AD" clId="Web-{E801483F-3221-DE66-694F-381C652C97F2}" dt="2023-10-25T07:21:58.099" v="605" actId="1076"/>
          <ac:picMkLst>
            <pc:docMk/>
            <pc:sldMk cId="3793241103" sldId="366"/>
            <ac:picMk id="2" creationId="{C1F6067C-D818-5B8D-23A1-0B99865F915C}"/>
          </ac:picMkLst>
        </pc:picChg>
        <pc:picChg chg="add mod">
          <ac:chgData name="Chuong Nguyen Hong (VN)" userId="S::chuong.nguyenh2@homecredit.vn::eeb29848-4028-4170-9f41-e68a41263968" providerId="AD" clId="Web-{E801483F-3221-DE66-694F-381C652C97F2}" dt="2023-10-25T07:21:40.130" v="599" actId="1076"/>
          <ac:picMkLst>
            <pc:docMk/>
            <pc:sldMk cId="3793241103" sldId="366"/>
            <ac:picMk id="4" creationId="{DB2AE861-60D5-AA2D-63EE-9C76E60863BD}"/>
          </ac:picMkLst>
        </pc:picChg>
        <pc:picChg chg="add mod">
          <ac:chgData name="Chuong Nguyen Hong (VN)" userId="S::chuong.nguyenh2@homecredit.vn::eeb29848-4028-4170-9f41-e68a41263968" providerId="AD" clId="Web-{E801483F-3221-DE66-694F-381C652C97F2}" dt="2023-10-25T07:21:40.161" v="600" actId="1076"/>
          <ac:picMkLst>
            <pc:docMk/>
            <pc:sldMk cId="3793241103" sldId="366"/>
            <ac:picMk id="5" creationId="{2A5F602E-457C-A4BA-B588-937B8434208F}"/>
          </ac:picMkLst>
        </pc:picChg>
        <pc:picChg chg="del">
          <ac:chgData name="Chuong Nguyen Hong (VN)" userId="S::chuong.nguyenh2@homecredit.vn::eeb29848-4028-4170-9f41-e68a41263968" providerId="AD" clId="Web-{E801483F-3221-DE66-694F-381C652C97F2}" dt="2023-10-25T07:20:17.456" v="583"/>
          <ac:picMkLst>
            <pc:docMk/>
            <pc:sldMk cId="3793241103" sldId="366"/>
            <ac:picMk id="12" creationId="{EB72734A-2629-2FE3-1B0A-CF7847ADE54E}"/>
          </ac:picMkLst>
        </pc:picChg>
        <pc:picChg chg="del">
          <ac:chgData name="Chuong Nguyen Hong (VN)" userId="S::chuong.nguyenh2@homecredit.vn::eeb29848-4028-4170-9f41-e68a41263968" providerId="AD" clId="Web-{E801483F-3221-DE66-694F-381C652C97F2}" dt="2023-10-25T07:20:19.534" v="587"/>
          <ac:picMkLst>
            <pc:docMk/>
            <pc:sldMk cId="3793241103" sldId="366"/>
            <ac:picMk id="13" creationId="{23C63D91-CEC0-B3C9-7C32-37E3385ED177}"/>
          </ac:picMkLst>
        </pc:picChg>
        <pc:picChg chg="del">
          <ac:chgData name="Chuong Nguyen Hong (VN)" userId="S::chuong.nguyenh2@homecredit.vn::eeb29848-4028-4170-9f41-e68a41263968" providerId="AD" clId="Web-{E801483F-3221-DE66-694F-381C652C97F2}" dt="2023-10-25T07:20:18.065" v="584"/>
          <ac:picMkLst>
            <pc:docMk/>
            <pc:sldMk cId="3793241103" sldId="366"/>
            <ac:picMk id="14" creationId="{E94D87CD-8E51-4572-B21B-6D622B95E85E}"/>
          </ac:picMkLst>
        </pc:picChg>
        <pc:picChg chg="del mod">
          <ac:chgData name="Chuong Nguyen Hong (VN)" userId="S::chuong.nguyenh2@homecredit.vn::eeb29848-4028-4170-9f41-e68a41263968" providerId="AD" clId="Web-{E801483F-3221-DE66-694F-381C652C97F2}" dt="2023-10-25T07:20:18.878" v="586"/>
          <ac:picMkLst>
            <pc:docMk/>
            <pc:sldMk cId="3793241103" sldId="366"/>
            <ac:picMk id="18" creationId="{286E6F7E-45CE-3139-9D36-BFA5C6F82375}"/>
          </ac:picMkLst>
        </pc:picChg>
        <pc:cxnChg chg="mod">
          <ac:chgData name="Chuong Nguyen Hong (VN)" userId="S::chuong.nguyenh2@homecredit.vn::eeb29848-4028-4170-9f41-e68a41263968" providerId="AD" clId="Web-{E801483F-3221-DE66-694F-381C652C97F2}" dt="2023-10-25T07:21:35.755" v="597" actId="1076"/>
          <ac:cxnSpMkLst>
            <pc:docMk/>
            <pc:sldMk cId="3793241103" sldId="366"/>
            <ac:cxnSpMk id="17" creationId="{6F907170-E1B6-3FD3-C0E3-9E31278A08F8}"/>
          </ac:cxnSpMkLst>
        </pc:cxnChg>
      </pc:sldChg>
      <pc:sldChg chg="addSp delSp modSp add replId modNotes">
        <pc:chgData name="Chuong Nguyen Hong (VN)" userId="S::chuong.nguyenh2@homecredit.vn::eeb29848-4028-4170-9f41-e68a41263968" providerId="AD" clId="Web-{E801483F-3221-DE66-694F-381C652C97F2}" dt="2023-10-25T07:24:31.307" v="633"/>
        <pc:sldMkLst>
          <pc:docMk/>
          <pc:sldMk cId="1735827824" sldId="367"/>
        </pc:sldMkLst>
        <pc:spChg chg="mod">
          <ac:chgData name="Chuong Nguyen Hong (VN)" userId="S::chuong.nguyenh2@homecredit.vn::eeb29848-4028-4170-9f41-e68a41263968" providerId="AD" clId="Web-{E801483F-3221-DE66-694F-381C652C97F2}" dt="2023-10-25T07:22:12.693" v="608" actId="20577"/>
          <ac:spMkLst>
            <pc:docMk/>
            <pc:sldMk cId="1735827824" sldId="367"/>
            <ac:spMk id="3" creationId="{215D10DF-A878-B0CF-3E1B-B76D663FA069}"/>
          </ac:spMkLst>
        </pc:spChg>
        <pc:spChg chg="mod">
          <ac:chgData name="Chuong Nguyen Hong (VN)" userId="S::chuong.nguyenh2@homecredit.vn::eeb29848-4028-4170-9f41-e68a41263968" providerId="AD" clId="Web-{E801483F-3221-DE66-694F-381C652C97F2}" dt="2023-10-25T07:23:58.212" v="624" actId="1076"/>
          <ac:spMkLst>
            <pc:docMk/>
            <pc:sldMk cId="1735827824" sldId="367"/>
            <ac:spMk id="16" creationId="{B8940C2F-5738-BAD7-9A3E-0786B6C3E3B4}"/>
          </ac:spMkLst>
        </pc:spChg>
        <pc:picChg chg="del">
          <ac:chgData name="Chuong Nguyen Hong (VN)" userId="S::chuong.nguyenh2@homecredit.vn::eeb29848-4028-4170-9f41-e68a41263968" providerId="AD" clId="Web-{E801483F-3221-DE66-694F-381C652C97F2}" dt="2023-10-25T07:22:14.178" v="609"/>
          <ac:picMkLst>
            <pc:docMk/>
            <pc:sldMk cId="1735827824" sldId="367"/>
            <ac:picMk id="2" creationId="{C1F6067C-D818-5B8D-23A1-0B99865F915C}"/>
          </ac:picMkLst>
        </pc:picChg>
        <pc:picChg chg="del">
          <ac:chgData name="Chuong Nguyen Hong (VN)" userId="S::chuong.nguyenh2@homecredit.vn::eeb29848-4028-4170-9f41-e68a41263968" providerId="AD" clId="Web-{E801483F-3221-DE66-694F-381C652C97F2}" dt="2023-10-25T07:22:14.740" v="610"/>
          <ac:picMkLst>
            <pc:docMk/>
            <pc:sldMk cId="1735827824" sldId="367"/>
            <ac:picMk id="4" creationId="{DB2AE861-60D5-AA2D-63EE-9C76E60863BD}"/>
          </ac:picMkLst>
        </pc:picChg>
        <pc:picChg chg="del">
          <ac:chgData name="Chuong Nguyen Hong (VN)" userId="S::chuong.nguyenh2@homecredit.vn::eeb29848-4028-4170-9f41-e68a41263968" providerId="AD" clId="Web-{E801483F-3221-DE66-694F-381C652C97F2}" dt="2023-10-25T07:22:14.990" v="611"/>
          <ac:picMkLst>
            <pc:docMk/>
            <pc:sldMk cId="1735827824" sldId="367"/>
            <ac:picMk id="5" creationId="{2A5F602E-457C-A4BA-B588-937B8434208F}"/>
          </ac:picMkLst>
        </pc:picChg>
        <pc:picChg chg="add mod">
          <ac:chgData name="Chuong Nguyen Hong (VN)" userId="S::chuong.nguyenh2@homecredit.vn::eeb29848-4028-4170-9f41-e68a41263968" providerId="AD" clId="Web-{E801483F-3221-DE66-694F-381C652C97F2}" dt="2023-10-25T07:24:03.618" v="629" actId="14100"/>
          <ac:picMkLst>
            <pc:docMk/>
            <pc:sldMk cId="1735827824" sldId="367"/>
            <ac:picMk id="6" creationId="{982B9D18-3358-AA72-3042-37AB4A6A63A4}"/>
          </ac:picMkLst>
        </pc:picChg>
        <pc:picChg chg="add mod">
          <ac:chgData name="Chuong Nguyen Hong (VN)" userId="S::chuong.nguyenh2@homecredit.vn::eeb29848-4028-4170-9f41-e68a41263968" providerId="AD" clId="Web-{E801483F-3221-DE66-694F-381C652C97F2}" dt="2023-10-25T07:24:04.821" v="630" actId="1076"/>
          <ac:picMkLst>
            <pc:docMk/>
            <pc:sldMk cId="1735827824" sldId="367"/>
            <ac:picMk id="8" creationId="{93914F06-9C11-6BBA-A363-607711E245D7}"/>
          </ac:picMkLst>
        </pc:picChg>
        <pc:picChg chg="add mod">
          <ac:chgData name="Chuong Nguyen Hong (VN)" userId="S::chuong.nguyenh2@homecredit.vn::eeb29848-4028-4170-9f41-e68a41263968" providerId="AD" clId="Web-{E801483F-3221-DE66-694F-381C652C97F2}" dt="2023-10-25T07:24:09.103" v="632" actId="14100"/>
          <ac:picMkLst>
            <pc:docMk/>
            <pc:sldMk cId="1735827824" sldId="367"/>
            <ac:picMk id="10" creationId="{7C8651E4-34B8-78A1-0FF4-3088A7C0B852}"/>
          </ac:picMkLst>
        </pc:picChg>
        <pc:cxnChg chg="mod">
          <ac:chgData name="Chuong Nguyen Hong (VN)" userId="S::chuong.nguyenh2@homecredit.vn::eeb29848-4028-4170-9f41-e68a41263968" providerId="AD" clId="Web-{E801483F-3221-DE66-694F-381C652C97F2}" dt="2023-10-25T07:23:58.212" v="625" actId="1076"/>
          <ac:cxnSpMkLst>
            <pc:docMk/>
            <pc:sldMk cId="1735827824" sldId="367"/>
            <ac:cxnSpMk id="17" creationId="{6F907170-E1B6-3FD3-C0E3-9E31278A08F8}"/>
          </ac:cxnSpMkLst>
        </pc:cxnChg>
      </pc:sldChg>
      <pc:sldChg chg="addSp delSp modSp add replId modNotes">
        <pc:chgData name="Chuong Nguyen Hong (VN)" userId="S::chuong.nguyenh2@homecredit.vn::eeb29848-4028-4170-9f41-e68a41263968" providerId="AD" clId="Web-{E801483F-3221-DE66-694F-381C652C97F2}" dt="2023-10-25T08:49:51.981" v="713" actId="1076"/>
        <pc:sldMkLst>
          <pc:docMk/>
          <pc:sldMk cId="740054253" sldId="368"/>
        </pc:sldMkLst>
        <pc:spChg chg="mod">
          <ac:chgData name="Chuong Nguyen Hong (VN)" userId="S::chuong.nguyenh2@homecredit.vn::eeb29848-4028-4170-9f41-e68a41263968" providerId="AD" clId="Web-{E801483F-3221-DE66-694F-381C652C97F2}" dt="2023-10-25T08:38:38.553" v="674" actId="1076"/>
          <ac:spMkLst>
            <pc:docMk/>
            <pc:sldMk cId="740054253" sldId="368"/>
            <ac:spMk id="3" creationId="{215D10DF-A878-B0CF-3E1B-B76D663FA069}"/>
          </ac:spMkLst>
        </pc:spChg>
        <pc:spChg chg="mod">
          <ac:chgData name="Chuong Nguyen Hong (VN)" userId="S::chuong.nguyenh2@homecredit.vn::eeb29848-4028-4170-9f41-e68a41263968" providerId="AD" clId="Web-{E801483F-3221-DE66-694F-381C652C97F2}" dt="2023-10-25T08:40:07.603" v="702" actId="1076"/>
          <ac:spMkLst>
            <pc:docMk/>
            <pc:sldMk cId="740054253" sldId="368"/>
            <ac:spMk id="9" creationId="{D90992D5-7A31-24BA-709D-890680785FCC}"/>
          </ac:spMkLst>
        </pc:spChg>
        <pc:spChg chg="mod">
          <ac:chgData name="Chuong Nguyen Hong (VN)" userId="S::chuong.nguyenh2@homecredit.vn::eeb29848-4028-4170-9f41-e68a41263968" providerId="AD" clId="Web-{E801483F-3221-DE66-694F-381C652C97F2}" dt="2023-10-25T08:39:29.945" v="695" actId="1076"/>
          <ac:spMkLst>
            <pc:docMk/>
            <pc:sldMk cId="740054253" sldId="368"/>
            <ac:spMk id="16" creationId="{B8940C2F-5738-BAD7-9A3E-0786B6C3E3B4}"/>
          </ac:spMkLst>
        </pc:spChg>
        <pc:picChg chg="add mod">
          <ac:chgData name="Chuong Nguyen Hong (VN)" userId="S::chuong.nguyenh2@homecredit.vn::eeb29848-4028-4170-9f41-e68a41263968" providerId="AD" clId="Web-{E801483F-3221-DE66-694F-381C652C97F2}" dt="2023-10-25T08:49:51.981" v="713" actId="1076"/>
          <ac:picMkLst>
            <pc:docMk/>
            <pc:sldMk cId="740054253" sldId="368"/>
            <ac:picMk id="2" creationId="{22112F87-8C78-95F2-BCCA-B3B7BC68A526}"/>
          </ac:picMkLst>
        </pc:picChg>
        <pc:picChg chg="add mod">
          <ac:chgData name="Chuong Nguyen Hong (VN)" userId="S::chuong.nguyenh2@homecredit.vn::eeb29848-4028-4170-9f41-e68a41263968" providerId="AD" clId="Web-{E801483F-3221-DE66-694F-381C652C97F2}" dt="2023-10-25T08:49:06.511" v="705" actId="1076"/>
          <ac:picMkLst>
            <pc:docMk/>
            <pc:sldMk cId="740054253" sldId="368"/>
            <ac:picMk id="4" creationId="{FFC84026-3FEB-E2B5-1F5B-2C9C569ED95E}"/>
          </ac:picMkLst>
        </pc:picChg>
        <pc:picChg chg="add del mod">
          <ac:chgData name="Chuong Nguyen Hong (VN)" userId="S::chuong.nguyenh2@homecredit.vn::eeb29848-4028-4170-9f41-e68a41263968" providerId="AD" clId="Web-{E801483F-3221-DE66-694F-381C652C97F2}" dt="2023-10-25T08:49:27.308" v="708"/>
          <ac:picMkLst>
            <pc:docMk/>
            <pc:sldMk cId="740054253" sldId="368"/>
            <ac:picMk id="5" creationId="{0925358E-838B-04AE-E368-4398600201AF}"/>
          </ac:picMkLst>
        </pc:picChg>
        <pc:picChg chg="del">
          <ac:chgData name="Chuong Nguyen Hong (VN)" userId="S::chuong.nguyenh2@homecredit.vn::eeb29848-4028-4170-9f41-e68a41263968" providerId="AD" clId="Web-{E801483F-3221-DE66-694F-381C652C97F2}" dt="2023-10-25T07:25:24.011" v="639"/>
          <ac:picMkLst>
            <pc:docMk/>
            <pc:sldMk cId="740054253" sldId="368"/>
            <ac:picMk id="6" creationId="{982B9D18-3358-AA72-3042-37AB4A6A63A4}"/>
          </ac:picMkLst>
        </pc:picChg>
        <pc:picChg chg="add mod">
          <ac:chgData name="Chuong Nguyen Hong (VN)" userId="S::chuong.nguyenh2@homecredit.vn::eeb29848-4028-4170-9f41-e68a41263968" providerId="AD" clId="Web-{E801483F-3221-DE66-694F-381C652C97F2}" dt="2023-10-25T08:49:35.887" v="712" actId="1076"/>
          <ac:picMkLst>
            <pc:docMk/>
            <pc:sldMk cId="740054253" sldId="368"/>
            <ac:picMk id="6" creationId="{AD5535D3-DF9C-783E-BAA7-2D0449C0D7D7}"/>
          </ac:picMkLst>
        </pc:picChg>
        <pc:picChg chg="del">
          <ac:chgData name="Chuong Nguyen Hong (VN)" userId="S::chuong.nguyenh2@homecredit.vn::eeb29848-4028-4170-9f41-e68a41263968" providerId="AD" clId="Web-{E801483F-3221-DE66-694F-381C652C97F2}" dt="2023-10-25T07:25:24.527" v="640"/>
          <ac:picMkLst>
            <pc:docMk/>
            <pc:sldMk cId="740054253" sldId="368"/>
            <ac:picMk id="8" creationId="{93914F06-9C11-6BBA-A363-607711E245D7}"/>
          </ac:picMkLst>
        </pc:picChg>
        <pc:picChg chg="del">
          <ac:chgData name="Chuong Nguyen Hong (VN)" userId="S::chuong.nguyenh2@homecredit.vn::eeb29848-4028-4170-9f41-e68a41263968" providerId="AD" clId="Web-{E801483F-3221-DE66-694F-381C652C97F2}" dt="2023-10-25T07:25:24.730" v="641"/>
          <ac:picMkLst>
            <pc:docMk/>
            <pc:sldMk cId="740054253" sldId="368"/>
            <ac:picMk id="10" creationId="{7C8651E4-34B8-78A1-0FF4-3088A7C0B852}"/>
          </ac:picMkLst>
        </pc:picChg>
        <pc:cxnChg chg="mod">
          <ac:chgData name="Chuong Nguyen Hong (VN)" userId="S::chuong.nguyenh2@homecredit.vn::eeb29848-4028-4170-9f41-e68a41263968" providerId="AD" clId="Web-{E801483F-3221-DE66-694F-381C652C97F2}" dt="2023-10-25T08:41:19.949" v="704" actId="1076"/>
          <ac:cxnSpMkLst>
            <pc:docMk/>
            <pc:sldMk cId="740054253" sldId="368"/>
            <ac:cxnSpMk id="17" creationId="{6F907170-E1B6-3FD3-C0E3-9E31278A08F8}"/>
          </ac:cxnSpMkLst>
        </pc:cxnChg>
      </pc:sldChg>
      <pc:sldChg chg="addSp delSp modSp new mod modShow">
        <pc:chgData name="Chuong Nguyen Hong (VN)" userId="S::chuong.nguyenh2@homecredit.vn::eeb29848-4028-4170-9f41-e68a41263968" providerId="AD" clId="Web-{E801483F-3221-DE66-694F-381C652C97F2}" dt="2023-10-25T09:27:28.056" v="873"/>
        <pc:sldMkLst>
          <pc:docMk/>
          <pc:sldMk cId="3219160414" sldId="369"/>
        </pc:sldMkLst>
        <pc:spChg chg="del">
          <ac:chgData name="Chuong Nguyen Hong (VN)" userId="S::chuong.nguyenh2@homecredit.vn::eeb29848-4028-4170-9f41-e68a41263968" providerId="AD" clId="Web-{E801483F-3221-DE66-694F-381C652C97F2}" dt="2023-10-25T09:26:54.102" v="847"/>
          <ac:spMkLst>
            <pc:docMk/>
            <pc:sldMk cId="3219160414" sldId="369"/>
            <ac:spMk id="2" creationId="{BF6800CB-78A4-FD7D-5B60-D3FCD73350B7}"/>
          </ac:spMkLst>
        </pc:spChg>
        <pc:spChg chg="mod">
          <ac:chgData name="Chuong Nguyen Hong (VN)" userId="S::chuong.nguyenh2@homecredit.vn::eeb29848-4028-4170-9f41-e68a41263968" providerId="AD" clId="Web-{E801483F-3221-DE66-694F-381C652C97F2}" dt="2023-10-25T09:26:55.477" v="848" actId="1076"/>
          <ac:spMkLst>
            <pc:docMk/>
            <pc:sldMk cId="3219160414" sldId="369"/>
            <ac:spMk id="3" creationId="{C1FBBF56-5D32-B300-81DD-949FE1AB27FA}"/>
          </ac:spMkLst>
        </pc:spChg>
        <pc:spChg chg="add mod">
          <ac:chgData name="Chuong Nguyen Hong (VN)" userId="S::chuong.nguyenh2@homecredit.vn::eeb29848-4028-4170-9f41-e68a41263968" providerId="AD" clId="Web-{E801483F-3221-DE66-694F-381C652C97F2}" dt="2023-10-25T09:27:15.977" v="872" actId="20577"/>
          <ac:spMkLst>
            <pc:docMk/>
            <pc:sldMk cId="3219160414" sldId="369"/>
            <ac:spMk id="5" creationId="{2D4373AF-2437-2A17-E239-609266EE93E3}"/>
          </ac:spMkLst>
        </pc:spChg>
      </pc:sldChg>
      <pc:sldChg chg="addSp delSp modSp new">
        <pc:chgData name="Chuong Nguyen Hong (VN)" userId="S::chuong.nguyenh2@homecredit.vn::eeb29848-4028-4170-9f41-e68a41263968" providerId="AD" clId="Web-{E801483F-3221-DE66-694F-381C652C97F2}" dt="2023-10-25T09:32:29.470" v="891" actId="1076"/>
        <pc:sldMkLst>
          <pc:docMk/>
          <pc:sldMk cId="1130619253" sldId="370"/>
        </pc:sldMkLst>
        <pc:spChg chg="del">
          <ac:chgData name="Chuong Nguyen Hong (VN)" userId="S::chuong.nguyenh2@homecredit.vn::eeb29848-4028-4170-9f41-e68a41263968" providerId="AD" clId="Web-{E801483F-3221-DE66-694F-381C652C97F2}" dt="2023-10-25T09:31:33.266" v="876"/>
          <ac:spMkLst>
            <pc:docMk/>
            <pc:sldMk cId="1130619253" sldId="370"/>
            <ac:spMk id="2" creationId="{3C74CA6A-184A-B846-DF3A-465854AE6A48}"/>
          </ac:spMkLst>
        </pc:spChg>
        <pc:spChg chg="del mod">
          <ac:chgData name="Chuong Nguyen Hong (VN)" userId="S::chuong.nguyenh2@homecredit.vn::eeb29848-4028-4170-9f41-e68a41263968" providerId="AD" clId="Web-{E801483F-3221-DE66-694F-381C652C97F2}" dt="2023-10-25T09:31:36.109" v="877"/>
          <ac:spMkLst>
            <pc:docMk/>
            <pc:sldMk cId="1130619253" sldId="370"/>
            <ac:spMk id="3" creationId="{832B1229-F4EA-1530-C2C1-F8DC1F3B6B15}"/>
          </ac:spMkLst>
        </pc:spChg>
        <pc:spChg chg="add mod">
          <ac:chgData name="Chuong Nguyen Hong (VN)" userId="S::chuong.nguyenh2@homecredit.vn::eeb29848-4028-4170-9f41-e68a41263968" providerId="AD" clId="Web-{E801483F-3221-DE66-694F-381C652C97F2}" dt="2023-10-25T09:32:17.329" v="888" actId="1076"/>
          <ac:spMkLst>
            <pc:docMk/>
            <pc:sldMk cId="1130619253" sldId="370"/>
            <ac:spMk id="5" creationId="{A41949CF-597E-52CD-458B-AD28D48FD66A}"/>
          </ac:spMkLst>
        </pc:spChg>
        <pc:spChg chg="add mod">
          <ac:chgData name="Chuong Nguyen Hong (VN)" userId="S::chuong.nguyenh2@homecredit.vn::eeb29848-4028-4170-9f41-e68a41263968" providerId="AD" clId="Web-{E801483F-3221-DE66-694F-381C652C97F2}" dt="2023-10-25T09:32:29.470" v="891" actId="1076"/>
          <ac:spMkLst>
            <pc:docMk/>
            <pc:sldMk cId="1130619253" sldId="370"/>
            <ac:spMk id="7" creationId="{44FDA481-1BCC-C0F8-6046-9729410A5665}"/>
          </ac:spMkLst>
        </pc:spChg>
        <pc:picChg chg="add mod ord">
          <ac:chgData name="Chuong Nguyen Hong (VN)" userId="S::chuong.nguyenh2@homecredit.vn::eeb29848-4028-4170-9f41-e68a41263968" providerId="AD" clId="Web-{E801483F-3221-DE66-694F-381C652C97F2}" dt="2023-10-25T09:32:19.970" v="889" actId="14100"/>
          <ac:picMkLst>
            <pc:docMk/>
            <pc:sldMk cId="1130619253" sldId="370"/>
            <ac:picMk id="4" creationId="{ECDF8B97-D61A-27FB-7B24-0E44BA0790F6}"/>
          </ac:picMkLst>
        </pc:picChg>
      </pc:sldChg>
    </pc:docChg>
  </pc:docChgLst>
  <pc:docChgLst>
    <pc:chgData name="Chuong Nguyen Hong (VN)" userId="S::chuong.nguyenh2@homecredit.vn::eeb29848-4028-4170-9f41-e68a41263968" providerId="AD" clId="Web-{597EB4D7-097F-E380-4E14-5F602FF2CB84}"/>
    <pc:docChg chg="addSld delSld modSld sldOrd addMainMaster delMainMaster">
      <pc:chgData name="Chuong Nguyen Hong (VN)" userId="S::chuong.nguyenh2@homecredit.vn::eeb29848-4028-4170-9f41-e68a41263968" providerId="AD" clId="Web-{597EB4D7-097F-E380-4E14-5F602FF2CB84}" dt="2023-10-06T03:10:12.118" v="1059" actId="20577"/>
      <pc:docMkLst>
        <pc:docMk/>
      </pc:docMkLst>
      <pc:sldChg chg="modSp mod setBg modClrScheme chgLayout">
        <pc:chgData name="Chuong Nguyen Hong (VN)" userId="S::chuong.nguyenh2@homecredit.vn::eeb29848-4028-4170-9f41-e68a41263968" providerId="AD" clId="Web-{597EB4D7-097F-E380-4E14-5F602FF2CB84}" dt="2023-10-05T07:25:47.543" v="4"/>
        <pc:sldMkLst>
          <pc:docMk/>
          <pc:sldMk cId="2543464059" sldId="265"/>
        </pc:sldMkLst>
        <pc:spChg chg="mod ord">
          <ac:chgData name="Chuong Nguyen Hong (VN)" userId="S::chuong.nguyenh2@homecredit.vn::eeb29848-4028-4170-9f41-e68a41263968" providerId="AD" clId="Web-{597EB4D7-097F-E380-4E14-5F602FF2CB84}" dt="2023-10-05T07:25:47.543" v="4"/>
          <ac:spMkLst>
            <pc:docMk/>
            <pc:sldMk cId="2543464059" sldId="265"/>
            <ac:spMk id="2" creationId="{00000000-0000-0000-0000-000000000000}"/>
          </ac:spMkLst>
        </pc:spChg>
      </pc:sldChg>
      <pc:sldChg chg="addSp modSp mod setBg modClrScheme chgLayout">
        <pc:chgData name="Chuong Nguyen Hong (VN)" userId="S::chuong.nguyenh2@homecredit.vn::eeb29848-4028-4170-9f41-e68a41263968" providerId="AD" clId="Web-{597EB4D7-097F-E380-4E14-5F602FF2CB84}" dt="2023-10-05T07:27:49.999" v="22" actId="20577"/>
        <pc:sldMkLst>
          <pc:docMk/>
          <pc:sldMk cId="1006739205" sldId="267"/>
        </pc:sldMkLst>
        <pc:spChg chg="mod ord">
          <ac:chgData name="Chuong Nguyen Hong (VN)" userId="S::chuong.nguyenh2@homecredit.vn::eeb29848-4028-4170-9f41-e68a41263968" providerId="AD" clId="Web-{597EB4D7-097F-E380-4E14-5F602FF2CB84}" dt="2023-10-05T07:27:49.999" v="22" actId="20577"/>
          <ac:spMkLst>
            <pc:docMk/>
            <pc:sldMk cId="1006739205" sldId="267"/>
            <ac:spMk id="2" creationId="{00000000-0000-0000-0000-000000000000}"/>
          </ac:spMkLst>
        </pc:spChg>
        <pc:spChg chg="mod ord">
          <ac:chgData name="Chuong Nguyen Hong (VN)" userId="S::chuong.nguyenh2@homecredit.vn::eeb29848-4028-4170-9f41-e68a41263968" providerId="AD" clId="Web-{597EB4D7-097F-E380-4E14-5F602FF2CB84}" dt="2023-10-05T07:26:06.747" v="5"/>
          <ac:spMkLst>
            <pc:docMk/>
            <pc:sldMk cId="1006739205" sldId="267"/>
            <ac:spMk id="3" creationId="{00000000-0000-0000-0000-000000000000}"/>
          </ac:spMkLst>
        </pc:spChg>
        <pc:spChg chg="add">
          <ac:chgData name="Chuong Nguyen Hong (VN)" userId="S::chuong.nguyenh2@homecredit.vn::eeb29848-4028-4170-9f41-e68a41263968" providerId="AD" clId="Web-{597EB4D7-097F-E380-4E14-5F602FF2CB84}" dt="2023-10-05T07:26:06.747" v="5"/>
          <ac:spMkLst>
            <pc:docMk/>
            <pc:sldMk cId="1006739205" sldId="267"/>
            <ac:spMk id="36" creationId="{D75627FE-0AC5-4349-AC08-45A58BEC9B8C}"/>
          </ac:spMkLst>
        </pc:spChg>
        <pc:spChg chg="add">
          <ac:chgData name="Chuong Nguyen Hong (VN)" userId="S::chuong.nguyenh2@homecredit.vn::eeb29848-4028-4170-9f41-e68a41263968" providerId="AD" clId="Web-{597EB4D7-097F-E380-4E14-5F602FF2CB84}" dt="2023-10-05T07:26:06.747" v="5"/>
          <ac:spMkLst>
            <pc:docMk/>
            <pc:sldMk cId="1006739205" sldId="267"/>
            <ac:spMk id="61" creationId="{BC2574CF-1D35-4994-87BD-5A3378E1AB34}"/>
          </ac:spMkLst>
        </pc:spChg>
        <pc:grpChg chg="add">
          <ac:chgData name="Chuong Nguyen Hong (VN)" userId="S::chuong.nguyenh2@homecredit.vn::eeb29848-4028-4170-9f41-e68a41263968" providerId="AD" clId="Web-{597EB4D7-097F-E380-4E14-5F602FF2CB84}" dt="2023-10-05T07:26:06.747" v="5"/>
          <ac:grpSpMkLst>
            <pc:docMk/>
            <pc:sldMk cId="1006739205" sldId="267"/>
            <ac:grpSpMk id="8" creationId="{15E1AC81-83F2-45A8-9054-15570F4E2557}"/>
          </ac:grpSpMkLst>
        </pc:grpChg>
        <pc:grpChg chg="add">
          <ac:chgData name="Chuong Nguyen Hong (VN)" userId="S::chuong.nguyenh2@homecredit.vn::eeb29848-4028-4170-9f41-e68a41263968" providerId="AD" clId="Web-{597EB4D7-097F-E380-4E14-5F602FF2CB84}" dt="2023-10-05T07:26:06.747" v="5"/>
          <ac:grpSpMkLst>
            <pc:docMk/>
            <pc:sldMk cId="1006739205" sldId="267"/>
            <ac:grpSpMk id="31" creationId="{FBF129BC-EA9E-4D20-898B-399F7727DFB9}"/>
          </ac:grpSpMkLst>
        </pc:grpChg>
        <pc:grpChg chg="add">
          <ac:chgData name="Chuong Nguyen Hong (VN)" userId="S::chuong.nguyenh2@homecredit.vn::eeb29848-4028-4170-9f41-e68a41263968" providerId="AD" clId="Web-{597EB4D7-097F-E380-4E14-5F602FF2CB84}" dt="2023-10-05T07:26:06.747" v="5"/>
          <ac:grpSpMkLst>
            <pc:docMk/>
            <pc:sldMk cId="1006739205" sldId="267"/>
            <ac:grpSpMk id="38" creationId="{F87AAF7B-2090-475D-9C3E-FDC03DD87A88}"/>
          </ac:grpSpMkLst>
        </pc:grpChg>
        <pc:cxnChg chg="add">
          <ac:chgData name="Chuong Nguyen Hong (VN)" userId="S::chuong.nguyenh2@homecredit.vn::eeb29848-4028-4170-9f41-e68a41263968" providerId="AD" clId="Web-{597EB4D7-097F-E380-4E14-5F602FF2CB84}" dt="2023-10-05T07:26:06.747" v="5"/>
          <ac:cxnSpMkLst>
            <pc:docMk/>
            <pc:sldMk cId="1006739205" sldId="267"/>
            <ac:cxnSpMk id="63" creationId="{68B6AB33-DFE6-4FE4-94FE-C9E25424AD16}"/>
          </ac:cxnSpMkLst>
        </pc:cxnChg>
      </pc:sldChg>
      <pc:sldChg chg="modSp mod modClrScheme chgLayout">
        <pc:chgData name="Chuong Nguyen Hong (VN)" userId="S::chuong.nguyenh2@homecredit.vn::eeb29848-4028-4170-9f41-e68a41263968" providerId="AD" clId="Web-{597EB4D7-097F-E380-4E14-5F602FF2CB84}" dt="2023-10-05T07:28:02.280" v="27" actId="14100"/>
        <pc:sldMkLst>
          <pc:docMk/>
          <pc:sldMk cId="311775190" sldId="268"/>
        </pc:sldMkLst>
        <pc:spChg chg="mod ord">
          <ac:chgData name="Chuong Nguyen Hong (VN)" userId="S::chuong.nguyenh2@homecredit.vn::eeb29848-4028-4170-9f41-e68a41263968" providerId="AD" clId="Web-{597EB4D7-097F-E380-4E14-5F602FF2CB84}" dt="2023-10-05T07:26:53.623" v="9" actId="14100"/>
          <ac:spMkLst>
            <pc:docMk/>
            <pc:sldMk cId="311775190" sldId="268"/>
            <ac:spMk id="5" creationId="{677BE62F-C81C-2838-4117-032AE3AE0BE9}"/>
          </ac:spMkLst>
        </pc:spChg>
        <pc:spChg chg="mod ord">
          <ac:chgData name="Chuong Nguyen Hong (VN)" userId="S::chuong.nguyenh2@homecredit.vn::eeb29848-4028-4170-9f41-e68a41263968" providerId="AD" clId="Web-{597EB4D7-097F-E380-4E14-5F602FF2CB84}" dt="2023-10-05T07:28:02.280" v="27" actId="14100"/>
          <ac:spMkLst>
            <pc:docMk/>
            <pc:sldMk cId="311775190" sldId="268"/>
            <ac:spMk id="7" creationId="{582C86A7-FEEC-08DA-9DF9-9F04BD1CF77A}"/>
          </ac:spMkLst>
        </pc:spChg>
        <pc:picChg chg="mod">
          <ac:chgData name="Chuong Nguyen Hong (VN)" userId="S::chuong.nguyenh2@homecredit.vn::eeb29848-4028-4170-9f41-e68a41263968" providerId="AD" clId="Web-{597EB4D7-097F-E380-4E14-5F602FF2CB84}" dt="2023-10-05T07:27:10.935" v="18" actId="14100"/>
          <ac:picMkLst>
            <pc:docMk/>
            <pc:sldMk cId="311775190" sldId="268"/>
            <ac:picMk id="31" creationId="{54B93CD1-99F6-AE3E-7D37-BD6290AAEBA2}"/>
          </ac:picMkLst>
        </pc:picChg>
        <pc:picChg chg="mod">
          <ac:chgData name="Chuong Nguyen Hong (VN)" userId="S::chuong.nguyenh2@homecredit.vn::eeb29848-4028-4170-9f41-e68a41263968" providerId="AD" clId="Web-{597EB4D7-097F-E380-4E14-5F602FF2CB84}" dt="2023-10-05T07:27:06.638" v="16" actId="1076"/>
          <ac:picMkLst>
            <pc:docMk/>
            <pc:sldMk cId="311775190" sldId="268"/>
            <ac:picMk id="33" creationId="{A21E759F-4EAC-B037-B2CC-BC15377CC2DB}"/>
          </ac:picMkLst>
        </pc:picChg>
      </pc:sldChg>
      <pc:sldChg chg="modSp mod modClrScheme chgLayout">
        <pc:chgData name="Chuong Nguyen Hong (VN)" userId="S::chuong.nguyenh2@homecredit.vn::eeb29848-4028-4170-9f41-e68a41263968" providerId="AD" clId="Web-{597EB4D7-097F-E380-4E14-5F602FF2CB84}" dt="2023-10-05T07:28:25.249" v="33" actId="20577"/>
        <pc:sldMkLst>
          <pc:docMk/>
          <pc:sldMk cId="3539273209" sldId="269"/>
        </pc:sldMkLst>
        <pc:spChg chg="mod ord">
          <ac:chgData name="Chuong Nguyen Hong (VN)" userId="S::chuong.nguyenh2@homecredit.vn::eeb29848-4028-4170-9f41-e68a41263968" providerId="AD" clId="Web-{597EB4D7-097F-E380-4E14-5F602FF2CB84}" dt="2023-10-05T07:28:25.249" v="33" actId="20577"/>
          <ac:spMkLst>
            <pc:docMk/>
            <pc:sldMk cId="3539273209" sldId="269"/>
            <ac:spMk id="2" creationId="{00000000-0000-0000-0000-000000000000}"/>
          </ac:spMkLst>
        </pc:spChg>
        <pc:spChg chg="mod ord">
          <ac:chgData name="Chuong Nguyen Hong (VN)" userId="S::chuong.nguyenh2@homecredit.vn::eeb29848-4028-4170-9f41-e68a41263968" providerId="AD" clId="Web-{597EB4D7-097F-E380-4E14-5F602FF2CB84}" dt="2023-10-05T07:25:47.543" v="4"/>
          <ac:spMkLst>
            <pc:docMk/>
            <pc:sldMk cId="3539273209" sldId="269"/>
            <ac:spMk id="3" creationId="{00000000-0000-0000-0000-000000000000}"/>
          </ac:spMkLst>
        </pc:spChg>
      </pc:sldChg>
      <pc:sldChg chg="modSp mod modClrScheme chgLayout">
        <pc:chgData name="Chuong Nguyen Hong (VN)" userId="S::chuong.nguyenh2@homecredit.vn::eeb29848-4028-4170-9f41-e68a41263968" providerId="AD" clId="Web-{597EB4D7-097F-E380-4E14-5F602FF2CB84}" dt="2023-10-05T07:25:47.543" v="4"/>
        <pc:sldMkLst>
          <pc:docMk/>
          <pc:sldMk cId="1992839031" sldId="271"/>
        </pc:sldMkLst>
        <pc:spChg chg="mod ord">
          <ac:chgData name="Chuong Nguyen Hong (VN)" userId="S::chuong.nguyenh2@homecredit.vn::eeb29848-4028-4170-9f41-e68a41263968" providerId="AD" clId="Web-{597EB4D7-097F-E380-4E14-5F602FF2CB84}" dt="2023-10-05T07:25:47.543" v="4"/>
          <ac:spMkLst>
            <pc:docMk/>
            <pc:sldMk cId="1992839031" sldId="271"/>
            <ac:spMk id="2" creationId="{00000000-0000-0000-0000-000000000000}"/>
          </ac:spMkLst>
        </pc:spChg>
      </pc:sldChg>
      <pc:sldChg chg="modSp mod modClrScheme chgLayout">
        <pc:chgData name="Chuong Nguyen Hong (VN)" userId="S::chuong.nguyenh2@homecredit.vn::eeb29848-4028-4170-9f41-e68a41263968" providerId="AD" clId="Web-{597EB4D7-097F-E380-4E14-5F602FF2CB84}" dt="2023-10-05T10:37:54.974" v="895" actId="14100"/>
        <pc:sldMkLst>
          <pc:docMk/>
          <pc:sldMk cId="1245443227" sldId="272"/>
        </pc:sldMkLst>
        <pc:spChg chg="mod ord">
          <ac:chgData name="Chuong Nguyen Hong (VN)" userId="S::chuong.nguyenh2@homecredit.vn::eeb29848-4028-4170-9f41-e68a41263968" providerId="AD" clId="Web-{597EB4D7-097F-E380-4E14-5F602FF2CB84}" dt="2023-10-05T10:37:44.958" v="889" actId="1076"/>
          <ac:spMkLst>
            <pc:docMk/>
            <pc:sldMk cId="1245443227" sldId="272"/>
            <ac:spMk id="2" creationId="{00000000-0000-0000-0000-000000000000}"/>
          </ac:spMkLst>
        </pc:spChg>
        <pc:spChg chg="mod ord">
          <ac:chgData name="Chuong Nguyen Hong (VN)" userId="S::chuong.nguyenh2@homecredit.vn::eeb29848-4028-4170-9f41-e68a41263968" providerId="AD" clId="Web-{597EB4D7-097F-E380-4E14-5F602FF2CB84}" dt="2023-10-05T10:37:54.974" v="895" actId="14100"/>
          <ac:spMkLst>
            <pc:docMk/>
            <pc:sldMk cId="1245443227" sldId="272"/>
            <ac:spMk id="3" creationId="{00000000-0000-0000-0000-000000000000}"/>
          </ac:spMkLst>
        </pc:spChg>
      </pc:sldChg>
      <pc:sldChg chg="modSp mod modClrScheme chgLayout">
        <pc:chgData name="Chuong Nguyen Hong (VN)" userId="S::chuong.nguyenh2@homecredit.vn::eeb29848-4028-4170-9f41-e68a41263968" providerId="AD" clId="Web-{597EB4D7-097F-E380-4E14-5F602FF2CB84}" dt="2023-10-05T07:25:47.543" v="4"/>
        <pc:sldMkLst>
          <pc:docMk/>
          <pc:sldMk cId="2612054219" sldId="273"/>
        </pc:sldMkLst>
        <pc:spChg chg="mod ord">
          <ac:chgData name="Chuong Nguyen Hong (VN)" userId="S::chuong.nguyenh2@homecredit.vn::eeb29848-4028-4170-9f41-e68a41263968" providerId="AD" clId="Web-{597EB4D7-097F-E380-4E14-5F602FF2CB84}" dt="2023-10-05T07:25:47.543" v="4"/>
          <ac:spMkLst>
            <pc:docMk/>
            <pc:sldMk cId="2612054219" sldId="273"/>
            <ac:spMk id="2" creationId="{00000000-0000-0000-0000-000000000000}"/>
          </ac:spMkLst>
        </pc:spChg>
      </pc:sldChg>
      <pc:sldChg chg="modSp mod modClrScheme chgLayout">
        <pc:chgData name="Chuong Nguyen Hong (VN)" userId="S::chuong.nguyenh2@homecredit.vn::eeb29848-4028-4170-9f41-e68a41263968" providerId="AD" clId="Web-{597EB4D7-097F-E380-4E14-5F602FF2CB84}" dt="2023-10-05T07:25:47.543" v="4"/>
        <pc:sldMkLst>
          <pc:docMk/>
          <pc:sldMk cId="732548103" sldId="275"/>
        </pc:sldMkLst>
        <pc:spChg chg="mod ord">
          <ac:chgData name="Chuong Nguyen Hong (VN)" userId="S::chuong.nguyenh2@homecredit.vn::eeb29848-4028-4170-9f41-e68a41263968" providerId="AD" clId="Web-{597EB4D7-097F-E380-4E14-5F602FF2CB84}" dt="2023-10-05T07:25:47.543" v="4"/>
          <ac:spMkLst>
            <pc:docMk/>
            <pc:sldMk cId="732548103" sldId="275"/>
            <ac:spMk id="2" creationId="{00000000-0000-0000-0000-000000000000}"/>
          </ac:spMkLst>
        </pc:spChg>
        <pc:spChg chg="mod ord">
          <ac:chgData name="Chuong Nguyen Hong (VN)" userId="S::chuong.nguyenh2@homecredit.vn::eeb29848-4028-4170-9f41-e68a41263968" providerId="AD" clId="Web-{597EB4D7-097F-E380-4E14-5F602FF2CB84}" dt="2023-10-05T07:25:47.543" v="4"/>
          <ac:spMkLst>
            <pc:docMk/>
            <pc:sldMk cId="732548103" sldId="275"/>
            <ac:spMk id="3" creationId="{00000000-0000-0000-0000-000000000000}"/>
          </ac:spMkLst>
        </pc:spChg>
      </pc:sldChg>
      <pc:sldChg chg="modSp mod modClrScheme chgLayout">
        <pc:chgData name="Chuong Nguyen Hong (VN)" userId="S::chuong.nguyenh2@homecredit.vn::eeb29848-4028-4170-9f41-e68a41263968" providerId="AD" clId="Web-{597EB4D7-097F-E380-4E14-5F602FF2CB84}" dt="2023-10-05T07:28:49.562" v="35" actId="1076"/>
        <pc:sldMkLst>
          <pc:docMk/>
          <pc:sldMk cId="4152684401" sldId="276"/>
        </pc:sldMkLst>
        <pc:spChg chg="mod ord">
          <ac:chgData name="Chuong Nguyen Hong (VN)" userId="S::chuong.nguyenh2@homecredit.vn::eeb29848-4028-4170-9f41-e68a41263968" providerId="AD" clId="Web-{597EB4D7-097F-E380-4E14-5F602FF2CB84}" dt="2023-10-05T07:28:49.562" v="35" actId="1076"/>
          <ac:spMkLst>
            <pc:docMk/>
            <pc:sldMk cId="4152684401" sldId="276"/>
            <ac:spMk id="2" creationId="{00000000-0000-0000-0000-000000000000}"/>
          </ac:spMkLst>
        </pc:spChg>
        <pc:spChg chg="mod ord">
          <ac:chgData name="Chuong Nguyen Hong (VN)" userId="S::chuong.nguyenh2@homecredit.vn::eeb29848-4028-4170-9f41-e68a41263968" providerId="AD" clId="Web-{597EB4D7-097F-E380-4E14-5F602FF2CB84}" dt="2023-10-05T07:25:47.543" v="4"/>
          <ac:spMkLst>
            <pc:docMk/>
            <pc:sldMk cId="4152684401" sldId="276"/>
            <ac:spMk id="3" creationId="{00000000-0000-0000-0000-000000000000}"/>
          </ac:spMkLst>
        </pc:spChg>
      </pc:sldChg>
      <pc:sldChg chg="modSp mod modClrScheme chgLayout">
        <pc:chgData name="Chuong Nguyen Hong (VN)" userId="S::chuong.nguyenh2@homecredit.vn::eeb29848-4028-4170-9f41-e68a41263968" providerId="AD" clId="Web-{597EB4D7-097F-E380-4E14-5F602FF2CB84}" dt="2023-10-05T07:49:52.166" v="268" actId="14100"/>
        <pc:sldMkLst>
          <pc:docMk/>
          <pc:sldMk cId="1379540599" sldId="277"/>
        </pc:sldMkLst>
        <pc:spChg chg="mod ord">
          <ac:chgData name="Chuong Nguyen Hong (VN)" userId="S::chuong.nguyenh2@homecredit.vn::eeb29848-4028-4170-9f41-e68a41263968" providerId="AD" clId="Web-{597EB4D7-097F-E380-4E14-5F602FF2CB84}" dt="2023-10-05T07:29:12.938" v="44" actId="14100"/>
          <ac:spMkLst>
            <pc:docMk/>
            <pc:sldMk cId="1379540599" sldId="277"/>
            <ac:spMk id="2" creationId="{00000000-0000-0000-0000-000000000000}"/>
          </ac:spMkLst>
        </pc:spChg>
        <pc:spChg chg="mod ord">
          <ac:chgData name="Chuong Nguyen Hong (VN)" userId="S::chuong.nguyenh2@homecredit.vn::eeb29848-4028-4170-9f41-e68a41263968" providerId="AD" clId="Web-{597EB4D7-097F-E380-4E14-5F602FF2CB84}" dt="2023-10-05T07:49:52.166" v="268" actId="14100"/>
          <ac:spMkLst>
            <pc:docMk/>
            <pc:sldMk cId="1379540599" sldId="277"/>
            <ac:spMk id="3" creationId="{00000000-0000-0000-0000-000000000000}"/>
          </ac:spMkLst>
        </pc:spChg>
        <pc:picChg chg="mod">
          <ac:chgData name="Chuong Nguyen Hong (VN)" userId="S::chuong.nguyenh2@homecredit.vn::eeb29848-4028-4170-9f41-e68a41263968" providerId="AD" clId="Web-{597EB4D7-097F-E380-4E14-5F602FF2CB84}" dt="2023-10-05T07:49:49.854" v="267" actId="1076"/>
          <ac:picMkLst>
            <pc:docMk/>
            <pc:sldMk cId="1379540599" sldId="277"/>
            <ac:picMk id="4" creationId="{52E4AAF5-199F-1E66-4597-3EFC59A92FF9}"/>
          </ac:picMkLst>
        </pc:picChg>
      </pc:sldChg>
      <pc:sldChg chg="modSp mod modClrScheme chgLayout">
        <pc:chgData name="Chuong Nguyen Hong (VN)" userId="S::chuong.nguyenh2@homecredit.vn::eeb29848-4028-4170-9f41-e68a41263968" providerId="AD" clId="Web-{597EB4D7-097F-E380-4E14-5F602FF2CB84}" dt="2023-10-05T07:28:58.235" v="37" actId="1076"/>
        <pc:sldMkLst>
          <pc:docMk/>
          <pc:sldMk cId="1108268668" sldId="279"/>
        </pc:sldMkLst>
        <pc:spChg chg="mod ord">
          <ac:chgData name="Chuong Nguyen Hong (VN)" userId="S::chuong.nguyenh2@homecredit.vn::eeb29848-4028-4170-9f41-e68a41263968" providerId="AD" clId="Web-{597EB4D7-097F-E380-4E14-5F602FF2CB84}" dt="2023-10-05T07:28:58.235" v="37" actId="1076"/>
          <ac:spMkLst>
            <pc:docMk/>
            <pc:sldMk cId="1108268668" sldId="279"/>
            <ac:spMk id="2" creationId="{00000000-0000-0000-0000-000000000000}"/>
          </ac:spMkLst>
        </pc:spChg>
        <pc:spChg chg="mod ord">
          <ac:chgData name="Chuong Nguyen Hong (VN)" userId="S::chuong.nguyenh2@homecredit.vn::eeb29848-4028-4170-9f41-e68a41263968" providerId="AD" clId="Web-{597EB4D7-097F-E380-4E14-5F602FF2CB84}" dt="2023-10-05T07:25:47.543" v="4"/>
          <ac:spMkLst>
            <pc:docMk/>
            <pc:sldMk cId="1108268668" sldId="279"/>
            <ac:spMk id="3" creationId="{00000000-0000-0000-0000-000000000000}"/>
          </ac:spMkLst>
        </pc:spChg>
      </pc:sldChg>
      <pc:sldChg chg="modSp mod modClrScheme chgLayout">
        <pc:chgData name="Chuong Nguyen Hong (VN)" userId="S::chuong.nguyenh2@homecredit.vn::eeb29848-4028-4170-9f41-e68a41263968" providerId="AD" clId="Web-{597EB4D7-097F-E380-4E14-5F602FF2CB84}" dt="2023-10-05T10:38:28.381" v="898" actId="1076"/>
        <pc:sldMkLst>
          <pc:docMk/>
          <pc:sldMk cId="1751748759" sldId="280"/>
        </pc:sldMkLst>
        <pc:spChg chg="mod ord">
          <ac:chgData name="Chuong Nguyen Hong (VN)" userId="S::chuong.nguyenh2@homecredit.vn::eeb29848-4028-4170-9f41-e68a41263968" providerId="AD" clId="Web-{597EB4D7-097F-E380-4E14-5F602FF2CB84}" dt="2023-10-05T07:51:54.200" v="281" actId="14100"/>
          <ac:spMkLst>
            <pc:docMk/>
            <pc:sldMk cId="1751748759" sldId="280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597EB4D7-097F-E380-4E14-5F602FF2CB84}" dt="2023-10-05T08:06:40.281" v="327" actId="14100"/>
          <ac:spMkLst>
            <pc:docMk/>
            <pc:sldMk cId="1751748759" sldId="280"/>
            <ac:spMk id="3" creationId="{C986E978-D470-5933-4422-48C42EFBC231}"/>
          </ac:spMkLst>
        </pc:spChg>
        <pc:spChg chg="mod">
          <ac:chgData name="Chuong Nguyen Hong (VN)" userId="S::chuong.nguyenh2@homecredit.vn::eeb29848-4028-4170-9f41-e68a41263968" providerId="AD" clId="Web-{597EB4D7-097F-E380-4E14-5F602FF2CB84}" dt="2023-10-05T08:06:52.734" v="330" actId="1076"/>
          <ac:spMkLst>
            <pc:docMk/>
            <pc:sldMk cId="1751748759" sldId="280"/>
            <ac:spMk id="6" creationId="{C79F6B70-A087-4244-8B29-436EA246C76C}"/>
          </ac:spMkLst>
        </pc:spChg>
        <pc:picChg chg="mod">
          <ac:chgData name="Chuong Nguyen Hong (VN)" userId="S::chuong.nguyenh2@homecredit.vn::eeb29848-4028-4170-9f41-e68a41263968" providerId="AD" clId="Web-{597EB4D7-097F-E380-4E14-5F602FF2CB84}" dt="2023-10-05T10:38:28.381" v="898" actId="1076"/>
          <ac:picMkLst>
            <pc:docMk/>
            <pc:sldMk cId="1751748759" sldId="280"/>
            <ac:picMk id="5" creationId="{A3A5D482-9E77-7ECA-426A-F289569F8EBF}"/>
          </ac:picMkLst>
        </pc:picChg>
        <pc:picChg chg="mod">
          <ac:chgData name="Chuong Nguyen Hong (VN)" userId="S::chuong.nguyenh2@homecredit.vn::eeb29848-4028-4170-9f41-e68a41263968" providerId="AD" clId="Web-{597EB4D7-097F-E380-4E14-5F602FF2CB84}" dt="2023-10-05T10:38:27.568" v="897" actId="1076"/>
          <ac:picMkLst>
            <pc:docMk/>
            <pc:sldMk cId="1751748759" sldId="280"/>
            <ac:picMk id="11" creationId="{07DA815E-50F4-4725-66BB-3CBBA06BE4BC}"/>
          </ac:picMkLst>
        </pc:picChg>
      </pc:sldChg>
      <pc:sldChg chg="modSp mod modClrScheme chgLayout">
        <pc:chgData name="Chuong Nguyen Hong (VN)" userId="S::chuong.nguyenh2@homecredit.vn::eeb29848-4028-4170-9f41-e68a41263968" providerId="AD" clId="Web-{597EB4D7-097F-E380-4E14-5F602FF2CB84}" dt="2023-10-05T07:46:56.928" v="259" actId="14100"/>
        <pc:sldMkLst>
          <pc:docMk/>
          <pc:sldMk cId="2792956917" sldId="281"/>
        </pc:sldMkLst>
        <pc:spChg chg="mod ord">
          <ac:chgData name="Chuong Nguyen Hong (VN)" userId="S::chuong.nguyenh2@homecredit.vn::eeb29848-4028-4170-9f41-e68a41263968" providerId="AD" clId="Web-{597EB4D7-097F-E380-4E14-5F602FF2CB84}" dt="2023-10-05T07:46:28.475" v="248" actId="1076"/>
          <ac:spMkLst>
            <pc:docMk/>
            <pc:sldMk cId="2792956917" sldId="281"/>
            <ac:spMk id="2" creationId="{00000000-0000-0000-0000-000000000000}"/>
          </ac:spMkLst>
        </pc:spChg>
        <pc:spChg chg="mod ord">
          <ac:chgData name="Chuong Nguyen Hong (VN)" userId="S::chuong.nguyenh2@homecredit.vn::eeb29848-4028-4170-9f41-e68a41263968" providerId="AD" clId="Web-{597EB4D7-097F-E380-4E14-5F602FF2CB84}" dt="2023-10-05T07:46:23.506" v="247" actId="1076"/>
          <ac:spMkLst>
            <pc:docMk/>
            <pc:sldMk cId="2792956917" sldId="281"/>
            <ac:spMk id="3" creationId="{00000000-0000-0000-0000-000000000000}"/>
          </ac:spMkLst>
        </pc:spChg>
        <pc:grpChg chg="mod">
          <ac:chgData name="Chuong Nguyen Hong (VN)" userId="S::chuong.nguyenh2@homecredit.vn::eeb29848-4028-4170-9f41-e68a41263968" providerId="AD" clId="Web-{597EB4D7-097F-E380-4E14-5F602FF2CB84}" dt="2023-10-05T07:46:47.428" v="255" actId="1076"/>
          <ac:grpSpMkLst>
            <pc:docMk/>
            <pc:sldMk cId="2792956917" sldId="281"/>
            <ac:grpSpMk id="11" creationId="{3423FDD7-ECA2-A23D-2268-D9AA50D4AF60}"/>
          </ac:grpSpMkLst>
        </pc:grpChg>
        <pc:grpChg chg="mod">
          <ac:chgData name="Chuong Nguyen Hong (VN)" userId="S::chuong.nguyenh2@homecredit.vn::eeb29848-4028-4170-9f41-e68a41263968" providerId="AD" clId="Web-{597EB4D7-097F-E380-4E14-5F602FF2CB84}" dt="2023-10-05T07:46:56.928" v="259" actId="14100"/>
          <ac:grpSpMkLst>
            <pc:docMk/>
            <pc:sldMk cId="2792956917" sldId="281"/>
            <ac:grpSpMk id="12" creationId="{1956674C-8EDF-ED93-89CC-0C3C3EAB8CF6}"/>
          </ac:grpSpMkLst>
        </pc:grpChg>
        <pc:grpChg chg="mod">
          <ac:chgData name="Chuong Nguyen Hong (VN)" userId="S::chuong.nguyenh2@homecredit.vn::eeb29848-4028-4170-9f41-e68a41263968" providerId="AD" clId="Web-{597EB4D7-097F-E380-4E14-5F602FF2CB84}" dt="2023-10-05T07:46:48.460" v="256" actId="1076"/>
          <ac:grpSpMkLst>
            <pc:docMk/>
            <pc:sldMk cId="2792956917" sldId="281"/>
            <ac:grpSpMk id="14" creationId="{CE5580B0-9B5A-C66D-1131-D7F4E2F38ABF}"/>
          </ac:grpSpMkLst>
        </pc:grpChg>
        <pc:grpChg chg="mod">
          <ac:chgData name="Chuong Nguyen Hong (VN)" userId="S::chuong.nguyenh2@homecredit.vn::eeb29848-4028-4170-9f41-e68a41263968" providerId="AD" clId="Web-{597EB4D7-097F-E380-4E14-5F602FF2CB84}" dt="2023-10-05T07:46:55.210" v="258" actId="14100"/>
          <ac:grpSpMkLst>
            <pc:docMk/>
            <pc:sldMk cId="2792956917" sldId="281"/>
            <ac:grpSpMk id="15" creationId="{1998159E-24A7-BCE3-080C-2B5B1C177B59}"/>
          </ac:grpSpMkLst>
        </pc:grpChg>
      </pc:sldChg>
      <pc:sldChg chg="modSp mod modClrScheme chgLayout">
        <pc:chgData name="Chuong Nguyen Hong (VN)" userId="S::chuong.nguyenh2@homecredit.vn::eeb29848-4028-4170-9f41-e68a41263968" providerId="AD" clId="Web-{597EB4D7-097F-E380-4E14-5F602FF2CB84}" dt="2023-10-05T07:47:09.554" v="261" actId="1076"/>
        <pc:sldMkLst>
          <pc:docMk/>
          <pc:sldMk cId="932648675" sldId="282"/>
        </pc:sldMkLst>
        <pc:spChg chg="mod ord">
          <ac:chgData name="Chuong Nguyen Hong (VN)" userId="S::chuong.nguyenh2@homecredit.vn::eeb29848-4028-4170-9f41-e68a41263968" providerId="AD" clId="Web-{597EB4D7-097F-E380-4E14-5F602FF2CB84}" dt="2023-10-05T07:47:09.554" v="261" actId="1076"/>
          <ac:spMkLst>
            <pc:docMk/>
            <pc:sldMk cId="932648675" sldId="282"/>
            <ac:spMk id="2" creationId="{00000000-0000-0000-0000-000000000000}"/>
          </ac:spMkLst>
        </pc:spChg>
        <pc:spChg chg="mod ord">
          <ac:chgData name="Chuong Nguyen Hong (VN)" userId="S::chuong.nguyenh2@homecredit.vn::eeb29848-4028-4170-9f41-e68a41263968" providerId="AD" clId="Web-{597EB4D7-097F-E380-4E14-5F602FF2CB84}" dt="2023-10-05T07:25:47.543" v="4"/>
          <ac:spMkLst>
            <pc:docMk/>
            <pc:sldMk cId="932648675" sldId="282"/>
            <ac:spMk id="3" creationId="{00000000-0000-0000-0000-000000000000}"/>
          </ac:spMkLst>
        </pc:spChg>
      </pc:sldChg>
      <pc:sldChg chg="modSp mod ord modClrScheme chgLayout">
        <pc:chgData name="Chuong Nguyen Hong (VN)" userId="S::chuong.nguyenh2@homecredit.vn::eeb29848-4028-4170-9f41-e68a41263968" providerId="AD" clId="Web-{597EB4D7-097F-E380-4E14-5F602FF2CB84}" dt="2023-10-05T10:11:24.498" v="608"/>
        <pc:sldMkLst>
          <pc:docMk/>
          <pc:sldMk cId="1554825461" sldId="283"/>
        </pc:sldMkLst>
        <pc:spChg chg="mod ord">
          <ac:chgData name="Chuong Nguyen Hong (VN)" userId="S::chuong.nguyenh2@homecredit.vn::eeb29848-4028-4170-9f41-e68a41263968" providerId="AD" clId="Web-{597EB4D7-097F-E380-4E14-5F602FF2CB84}" dt="2023-10-05T10:02:51.372" v="479" actId="20577"/>
          <ac:spMkLst>
            <pc:docMk/>
            <pc:sldMk cId="1554825461" sldId="283"/>
            <ac:spMk id="2" creationId="{00000000-0000-0000-0000-000000000000}"/>
          </ac:spMkLst>
        </pc:spChg>
        <pc:spChg chg="mod ord">
          <ac:chgData name="Chuong Nguyen Hong (VN)" userId="S::chuong.nguyenh2@homecredit.vn::eeb29848-4028-4170-9f41-e68a41263968" providerId="AD" clId="Web-{597EB4D7-097F-E380-4E14-5F602FF2CB84}" dt="2023-10-05T10:07:55.085" v="585" actId="20577"/>
          <ac:spMkLst>
            <pc:docMk/>
            <pc:sldMk cId="1554825461" sldId="283"/>
            <ac:spMk id="3" creationId="{00000000-0000-0000-0000-000000000000}"/>
          </ac:spMkLst>
        </pc:spChg>
      </pc:sldChg>
      <pc:sldChg chg="addSp delSp modSp mod ord modClrScheme chgLayout">
        <pc:chgData name="Chuong Nguyen Hong (VN)" userId="S::chuong.nguyenh2@homecredit.vn::eeb29848-4028-4170-9f41-e68a41263968" providerId="AD" clId="Web-{597EB4D7-097F-E380-4E14-5F602FF2CB84}" dt="2023-10-05T07:54:50.282" v="326" actId="1076"/>
        <pc:sldMkLst>
          <pc:docMk/>
          <pc:sldMk cId="2874874592" sldId="284"/>
        </pc:sldMkLst>
        <pc:spChg chg="add del mod ord">
          <ac:chgData name="Chuong Nguyen Hong (VN)" userId="S::chuong.nguyenh2@homecredit.vn::eeb29848-4028-4170-9f41-e68a41263968" providerId="AD" clId="Web-{597EB4D7-097F-E380-4E14-5F602FF2CB84}" dt="2023-10-05T07:52:06.325" v="285"/>
          <ac:spMkLst>
            <pc:docMk/>
            <pc:sldMk cId="2874874592" sldId="284"/>
            <ac:spMk id="2" creationId="{00000000-0000-0000-0000-000000000000}"/>
          </ac:spMkLst>
        </pc:spChg>
        <pc:spChg chg="del mod ord">
          <ac:chgData name="Chuong Nguyen Hong (VN)" userId="S::chuong.nguyenh2@homecredit.vn::eeb29848-4028-4170-9f41-e68a41263968" providerId="AD" clId="Web-{597EB4D7-097F-E380-4E14-5F602FF2CB84}" dt="2023-10-05T07:52:40.014" v="302"/>
          <ac:spMkLst>
            <pc:docMk/>
            <pc:sldMk cId="2874874592" sldId="284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597EB4D7-097F-E380-4E14-5F602FF2CB84}" dt="2023-10-05T07:52:27.779" v="300"/>
          <ac:spMkLst>
            <pc:docMk/>
            <pc:sldMk cId="2874874592" sldId="284"/>
            <ac:spMk id="5" creationId="{E8CDC7EB-6183-C3AD-AE8C-7DC3C30FB459}"/>
          </ac:spMkLst>
        </pc:spChg>
        <pc:spChg chg="add del mod">
          <ac:chgData name="Chuong Nguyen Hong (VN)" userId="S::chuong.nguyenh2@homecredit.vn::eeb29848-4028-4170-9f41-e68a41263968" providerId="AD" clId="Web-{597EB4D7-097F-E380-4E14-5F602FF2CB84}" dt="2023-10-05T07:52:03.763" v="284"/>
          <ac:spMkLst>
            <pc:docMk/>
            <pc:sldMk cId="2874874592" sldId="284"/>
            <ac:spMk id="7" creationId="{06713D36-2498-BBBA-6A2D-BF72049AF5EE}"/>
          </ac:spMkLst>
        </pc:spChg>
        <pc:spChg chg="add mod">
          <ac:chgData name="Chuong Nguyen Hong (VN)" userId="S::chuong.nguyenh2@homecredit.vn::eeb29848-4028-4170-9f41-e68a41263968" providerId="AD" clId="Web-{597EB4D7-097F-E380-4E14-5F602FF2CB84}" dt="2023-10-05T07:54:50.282" v="326" actId="1076"/>
          <ac:spMkLst>
            <pc:docMk/>
            <pc:sldMk cId="2874874592" sldId="284"/>
            <ac:spMk id="9" creationId="{658AB7BD-0D70-FFA1-947C-DBACA316BC51}"/>
          </ac:spMkLst>
        </pc:spChg>
        <pc:spChg chg="add del mod">
          <ac:chgData name="Chuong Nguyen Hong (VN)" userId="S::chuong.nguyenh2@homecredit.vn::eeb29848-4028-4170-9f41-e68a41263968" providerId="AD" clId="Web-{597EB4D7-097F-E380-4E14-5F602FF2CB84}" dt="2023-10-05T07:52:43.529" v="303"/>
          <ac:spMkLst>
            <pc:docMk/>
            <pc:sldMk cId="2874874592" sldId="284"/>
            <ac:spMk id="11" creationId="{D6C7969F-A675-3E76-163A-219273400A95}"/>
          </ac:spMkLst>
        </pc:spChg>
        <pc:picChg chg="add mod">
          <ac:chgData name="Chuong Nguyen Hong (VN)" userId="S::chuong.nguyenh2@homecredit.vn::eeb29848-4028-4170-9f41-e68a41263968" providerId="AD" clId="Web-{597EB4D7-097F-E380-4E14-5F602FF2CB84}" dt="2023-10-05T07:54:38.203" v="324" actId="1076"/>
          <ac:picMkLst>
            <pc:docMk/>
            <pc:sldMk cId="2874874592" sldId="284"/>
            <ac:picMk id="12" creationId="{533D5F92-3431-F8BA-606E-FDE477BB4B57}"/>
          </ac:picMkLst>
        </pc:picChg>
        <pc:picChg chg="add mod">
          <ac:chgData name="Chuong Nguyen Hong (VN)" userId="S::chuong.nguyenh2@homecredit.vn::eeb29848-4028-4170-9f41-e68a41263968" providerId="AD" clId="Web-{597EB4D7-097F-E380-4E14-5F602FF2CB84}" dt="2023-10-05T07:54:41.688" v="325" actId="1076"/>
          <ac:picMkLst>
            <pc:docMk/>
            <pc:sldMk cId="2874874592" sldId="284"/>
            <ac:picMk id="13" creationId="{EF6A5D3D-F088-3F21-C5A7-E4BB7AA48798}"/>
          </ac:picMkLst>
        </pc:picChg>
      </pc:sldChg>
      <pc:sldChg chg="modSp mod modClrScheme chgLayout">
        <pc:chgData name="Chuong Nguyen Hong (VN)" userId="S::chuong.nguyenh2@homecredit.vn::eeb29848-4028-4170-9f41-e68a41263968" providerId="AD" clId="Web-{597EB4D7-097F-E380-4E14-5F602FF2CB84}" dt="2023-10-05T07:25:47.543" v="4"/>
        <pc:sldMkLst>
          <pc:docMk/>
          <pc:sldMk cId="857284056" sldId="285"/>
        </pc:sldMkLst>
        <pc:spChg chg="mod ord">
          <ac:chgData name="Chuong Nguyen Hong (VN)" userId="S::chuong.nguyenh2@homecredit.vn::eeb29848-4028-4170-9f41-e68a41263968" providerId="AD" clId="Web-{597EB4D7-097F-E380-4E14-5F602FF2CB84}" dt="2023-10-05T07:25:47.543" v="4"/>
          <ac:spMkLst>
            <pc:docMk/>
            <pc:sldMk cId="857284056" sldId="285"/>
            <ac:spMk id="2" creationId="{00000000-0000-0000-0000-000000000000}"/>
          </ac:spMkLst>
        </pc:spChg>
        <pc:spChg chg="mod ord">
          <ac:chgData name="Chuong Nguyen Hong (VN)" userId="S::chuong.nguyenh2@homecredit.vn::eeb29848-4028-4170-9f41-e68a41263968" providerId="AD" clId="Web-{597EB4D7-097F-E380-4E14-5F602FF2CB84}" dt="2023-10-05T07:25:47.543" v="4"/>
          <ac:spMkLst>
            <pc:docMk/>
            <pc:sldMk cId="857284056" sldId="285"/>
            <ac:spMk id="3" creationId="{00000000-0000-0000-0000-000000000000}"/>
          </ac:spMkLst>
        </pc:spChg>
      </pc:sldChg>
      <pc:sldChg chg="modSp mod modClrScheme chgLayout">
        <pc:chgData name="Chuong Nguyen Hong (VN)" userId="S::chuong.nguyenh2@homecredit.vn::eeb29848-4028-4170-9f41-e68a41263968" providerId="AD" clId="Web-{597EB4D7-097F-E380-4E14-5F602FF2CB84}" dt="2023-10-05T07:25:47.543" v="4"/>
        <pc:sldMkLst>
          <pc:docMk/>
          <pc:sldMk cId="548723479" sldId="286"/>
        </pc:sldMkLst>
        <pc:spChg chg="mod ord">
          <ac:chgData name="Chuong Nguyen Hong (VN)" userId="S::chuong.nguyenh2@homecredit.vn::eeb29848-4028-4170-9f41-e68a41263968" providerId="AD" clId="Web-{597EB4D7-097F-E380-4E14-5F602FF2CB84}" dt="2023-10-05T07:25:47.543" v="4"/>
          <ac:spMkLst>
            <pc:docMk/>
            <pc:sldMk cId="548723479" sldId="286"/>
            <ac:spMk id="2" creationId="{00000000-0000-0000-0000-000000000000}"/>
          </ac:spMkLst>
        </pc:spChg>
        <pc:spChg chg="mod ord">
          <ac:chgData name="Chuong Nguyen Hong (VN)" userId="S::chuong.nguyenh2@homecredit.vn::eeb29848-4028-4170-9f41-e68a41263968" providerId="AD" clId="Web-{597EB4D7-097F-E380-4E14-5F602FF2CB84}" dt="2023-10-05T07:25:47.543" v="4"/>
          <ac:spMkLst>
            <pc:docMk/>
            <pc:sldMk cId="548723479" sldId="286"/>
            <ac:spMk id="3" creationId="{00000000-0000-0000-0000-000000000000}"/>
          </ac:spMkLst>
        </pc:spChg>
      </pc:sldChg>
      <pc:sldChg chg="modSp del mod modClrScheme chgLayout">
        <pc:chgData name="Chuong Nguyen Hong (VN)" userId="S::chuong.nguyenh2@homecredit.vn::eeb29848-4028-4170-9f41-e68a41263968" providerId="AD" clId="Web-{597EB4D7-097F-E380-4E14-5F602FF2CB84}" dt="2023-10-05T07:29:24.798" v="45"/>
        <pc:sldMkLst>
          <pc:docMk/>
          <pc:sldMk cId="1732526563" sldId="287"/>
        </pc:sldMkLst>
        <pc:spChg chg="mod ord">
          <ac:chgData name="Chuong Nguyen Hong (VN)" userId="S::chuong.nguyenh2@homecredit.vn::eeb29848-4028-4170-9f41-e68a41263968" providerId="AD" clId="Web-{597EB4D7-097F-E380-4E14-5F602FF2CB84}" dt="2023-10-05T07:25:47.543" v="4"/>
          <ac:spMkLst>
            <pc:docMk/>
            <pc:sldMk cId="1732526563" sldId="287"/>
            <ac:spMk id="2" creationId="{00000000-0000-0000-0000-000000000000}"/>
          </ac:spMkLst>
        </pc:spChg>
        <pc:spChg chg="mod ord">
          <ac:chgData name="Chuong Nguyen Hong (VN)" userId="S::chuong.nguyenh2@homecredit.vn::eeb29848-4028-4170-9f41-e68a41263968" providerId="AD" clId="Web-{597EB4D7-097F-E380-4E14-5F602FF2CB84}" dt="2023-10-05T07:25:47.543" v="4"/>
          <ac:spMkLst>
            <pc:docMk/>
            <pc:sldMk cId="1732526563" sldId="287"/>
            <ac:spMk id="3" creationId="{00000000-0000-0000-0000-000000000000}"/>
          </ac:spMkLst>
        </pc:spChg>
      </pc:sldChg>
      <pc:sldChg chg="addSp delSp modSp mod modClrScheme chgLayout">
        <pc:chgData name="Chuong Nguyen Hong (VN)" userId="S::chuong.nguyenh2@homecredit.vn::eeb29848-4028-4170-9f41-e68a41263968" providerId="AD" clId="Web-{597EB4D7-097F-E380-4E14-5F602FF2CB84}" dt="2023-10-05T07:44:38.238" v="198" actId="1076"/>
        <pc:sldMkLst>
          <pc:docMk/>
          <pc:sldMk cId="3060085451" sldId="288"/>
        </pc:sldMkLst>
        <pc:spChg chg="mod ord">
          <ac:chgData name="Chuong Nguyen Hong (VN)" userId="S::chuong.nguyenh2@homecredit.vn::eeb29848-4028-4170-9f41-e68a41263968" providerId="AD" clId="Web-{597EB4D7-097F-E380-4E14-5F602FF2CB84}" dt="2023-10-05T07:44:38.238" v="198" actId="1076"/>
          <ac:spMkLst>
            <pc:docMk/>
            <pc:sldMk cId="3060085451" sldId="288"/>
            <ac:spMk id="2" creationId="{00000000-0000-0000-0000-000000000000}"/>
          </ac:spMkLst>
        </pc:spChg>
        <pc:spChg chg="mod ord">
          <ac:chgData name="Chuong Nguyen Hong (VN)" userId="S::chuong.nguyenh2@homecredit.vn::eeb29848-4028-4170-9f41-e68a41263968" providerId="AD" clId="Web-{597EB4D7-097F-E380-4E14-5F602FF2CB84}" dt="2023-10-05T07:44:35.066" v="197" actId="1076"/>
          <ac:spMkLst>
            <pc:docMk/>
            <pc:sldMk cId="3060085451" sldId="288"/>
            <ac:spMk id="3" creationId="{00000000-0000-0000-0000-000000000000}"/>
          </ac:spMkLst>
        </pc:spChg>
        <pc:spChg chg="del mod">
          <ac:chgData name="Chuong Nguyen Hong (VN)" userId="S::chuong.nguyenh2@homecredit.vn::eeb29848-4028-4170-9f41-e68a41263968" providerId="AD" clId="Web-{597EB4D7-097F-E380-4E14-5F602FF2CB84}" dt="2023-10-05T07:40:02.982" v="137"/>
          <ac:spMkLst>
            <pc:docMk/>
            <pc:sldMk cId="3060085451" sldId="288"/>
            <ac:spMk id="5" creationId="{924F9FD3-56DF-ED3B-9E90-126D74ACA570}"/>
          </ac:spMkLst>
        </pc:spChg>
        <pc:spChg chg="add mod">
          <ac:chgData name="Chuong Nguyen Hong (VN)" userId="S::chuong.nguyenh2@homecredit.vn::eeb29848-4028-4170-9f41-e68a41263968" providerId="AD" clId="Web-{597EB4D7-097F-E380-4E14-5F602FF2CB84}" dt="2023-10-05T07:44:11.784" v="191" actId="1076"/>
          <ac:spMkLst>
            <pc:docMk/>
            <pc:sldMk cId="3060085451" sldId="288"/>
            <ac:spMk id="8" creationId="{91DB36EF-A3D2-2789-D843-D638672AA912}"/>
          </ac:spMkLst>
        </pc:spChg>
        <pc:picChg chg="add mod">
          <ac:chgData name="Chuong Nguyen Hong (VN)" userId="S::chuong.nguyenh2@homecredit.vn::eeb29848-4028-4170-9f41-e68a41263968" providerId="AD" clId="Web-{597EB4D7-097F-E380-4E14-5F602FF2CB84}" dt="2023-10-05T07:44:07.597" v="189" actId="1076"/>
          <ac:picMkLst>
            <pc:docMk/>
            <pc:sldMk cId="3060085451" sldId="288"/>
            <ac:picMk id="4" creationId="{29F3DC65-51E9-8CE4-AD62-D571053DF57F}"/>
          </ac:picMkLst>
        </pc:picChg>
        <pc:picChg chg="mod">
          <ac:chgData name="Chuong Nguyen Hong (VN)" userId="S::chuong.nguyenh2@homecredit.vn::eeb29848-4028-4170-9f41-e68a41263968" providerId="AD" clId="Web-{597EB4D7-097F-E380-4E14-5F602FF2CB84}" dt="2023-10-05T07:44:28.207" v="195" actId="1076"/>
          <ac:picMkLst>
            <pc:docMk/>
            <pc:sldMk cId="3060085451" sldId="288"/>
            <ac:picMk id="6" creationId="{666CDFC3-A448-59EF-77CB-E95DA701D068}"/>
          </ac:picMkLst>
        </pc:picChg>
        <pc:picChg chg="mod">
          <ac:chgData name="Chuong Nguyen Hong (VN)" userId="S::chuong.nguyenh2@homecredit.vn::eeb29848-4028-4170-9f41-e68a41263968" providerId="AD" clId="Web-{597EB4D7-097F-E380-4E14-5F602FF2CB84}" dt="2023-10-05T07:44:09.722" v="190" actId="1076"/>
          <ac:picMkLst>
            <pc:docMk/>
            <pc:sldMk cId="3060085451" sldId="288"/>
            <ac:picMk id="7" creationId="{DAEF1FB5-AC67-2821-0A32-2728210876FD}"/>
          </ac:picMkLst>
        </pc:picChg>
      </pc:sldChg>
      <pc:sldChg chg="modSp add replId">
        <pc:chgData name="Chuong Nguyen Hong (VN)" userId="S::chuong.nguyenh2@homecredit.vn::eeb29848-4028-4170-9f41-e68a41263968" providerId="AD" clId="Web-{597EB4D7-097F-E380-4E14-5F602FF2CB84}" dt="2023-10-05T09:57:15.064" v="376" actId="20577"/>
        <pc:sldMkLst>
          <pc:docMk/>
          <pc:sldMk cId="2084814583" sldId="289"/>
        </pc:sldMkLst>
        <pc:spChg chg="mod">
          <ac:chgData name="Chuong Nguyen Hong (VN)" userId="S::chuong.nguyenh2@homecredit.vn::eeb29848-4028-4170-9f41-e68a41263968" providerId="AD" clId="Web-{597EB4D7-097F-E380-4E14-5F602FF2CB84}" dt="2023-10-05T09:55:57.374" v="338" actId="20577"/>
          <ac:spMkLst>
            <pc:docMk/>
            <pc:sldMk cId="2084814583" sldId="289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597EB4D7-097F-E380-4E14-5F602FF2CB84}" dt="2023-10-05T09:57:15.064" v="376" actId="20577"/>
          <ac:spMkLst>
            <pc:docMk/>
            <pc:sldMk cId="2084814583" sldId="289"/>
            <ac:spMk id="3" creationId="{00000000-0000-0000-0000-000000000000}"/>
          </ac:spMkLst>
        </pc:spChg>
      </pc:sldChg>
      <pc:sldChg chg="addSp modSp add replId">
        <pc:chgData name="Chuong Nguyen Hong (VN)" userId="S::chuong.nguyenh2@homecredit.vn::eeb29848-4028-4170-9f41-e68a41263968" providerId="AD" clId="Web-{597EB4D7-097F-E380-4E14-5F602FF2CB84}" dt="2023-10-06T03:10:12.118" v="1059" actId="20577"/>
        <pc:sldMkLst>
          <pc:docMk/>
          <pc:sldMk cId="1496302712" sldId="290"/>
        </pc:sldMkLst>
        <pc:spChg chg="mod">
          <ac:chgData name="Chuong Nguyen Hong (VN)" userId="S::chuong.nguyenh2@homecredit.vn::eeb29848-4028-4170-9f41-e68a41263968" providerId="AD" clId="Web-{597EB4D7-097F-E380-4E14-5F602FF2CB84}" dt="2023-10-06T03:07:13.988" v="1054" actId="20577"/>
          <ac:spMkLst>
            <pc:docMk/>
            <pc:sldMk cId="1496302712" sldId="290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597EB4D7-097F-E380-4E14-5F602FF2CB84}" dt="2023-10-06T03:10:12.118" v="1059" actId="20577"/>
          <ac:spMkLst>
            <pc:docMk/>
            <pc:sldMk cId="1496302712" sldId="290"/>
            <ac:spMk id="3" creationId="{00000000-0000-0000-0000-000000000000}"/>
          </ac:spMkLst>
        </pc:spChg>
        <pc:picChg chg="add mod">
          <ac:chgData name="Chuong Nguyen Hong (VN)" userId="S::chuong.nguyenh2@homecredit.vn::eeb29848-4028-4170-9f41-e68a41263968" providerId="AD" clId="Web-{597EB4D7-097F-E380-4E14-5F602FF2CB84}" dt="2023-10-05T10:37:07.160" v="884" actId="14100"/>
          <ac:picMkLst>
            <pc:docMk/>
            <pc:sldMk cId="1496302712" sldId="290"/>
            <ac:picMk id="4" creationId="{33CAAED3-A5E9-F4A5-FE15-871350759AD5}"/>
          </ac:picMkLst>
        </pc:picChg>
        <pc:picChg chg="add mod">
          <ac:chgData name="Chuong Nguyen Hong (VN)" userId="S::chuong.nguyenh2@homecredit.vn::eeb29848-4028-4170-9f41-e68a41263968" providerId="AD" clId="Web-{597EB4D7-097F-E380-4E14-5F602FF2CB84}" dt="2023-10-05T10:37:09.503" v="885" actId="1076"/>
          <ac:picMkLst>
            <pc:docMk/>
            <pc:sldMk cId="1496302712" sldId="290"/>
            <ac:picMk id="5" creationId="{96967C59-793C-A9FB-B3F6-B6A95665DF5F}"/>
          </ac:picMkLst>
        </pc:picChg>
      </pc:sldChg>
      <pc:sldChg chg="addSp modSp add replId">
        <pc:chgData name="Chuong Nguyen Hong (VN)" userId="S::chuong.nguyenh2@homecredit.vn::eeb29848-4028-4170-9f41-e68a41263968" providerId="AD" clId="Web-{597EB4D7-097F-E380-4E14-5F602FF2CB84}" dt="2023-10-05T10:48:59.511" v="1034" actId="1076"/>
        <pc:sldMkLst>
          <pc:docMk/>
          <pc:sldMk cId="2875044649" sldId="291"/>
        </pc:sldMkLst>
        <pc:spChg chg="mod">
          <ac:chgData name="Chuong Nguyen Hong (VN)" userId="S::chuong.nguyenh2@homecredit.vn::eeb29848-4028-4170-9f41-e68a41263968" providerId="AD" clId="Web-{597EB4D7-097F-E380-4E14-5F602FF2CB84}" dt="2023-10-05T10:48:59.511" v="1034" actId="1076"/>
          <ac:spMkLst>
            <pc:docMk/>
            <pc:sldMk cId="2875044649" sldId="291"/>
            <ac:spMk id="3" creationId="{00000000-0000-0000-0000-000000000000}"/>
          </ac:spMkLst>
        </pc:spChg>
        <pc:picChg chg="add mod">
          <ac:chgData name="Chuong Nguyen Hong (VN)" userId="S::chuong.nguyenh2@homecredit.vn::eeb29848-4028-4170-9f41-e68a41263968" providerId="AD" clId="Web-{597EB4D7-097F-E380-4E14-5F602FF2CB84}" dt="2023-10-05T10:48:43.168" v="1032" actId="14100"/>
          <ac:picMkLst>
            <pc:docMk/>
            <pc:sldMk cId="2875044649" sldId="291"/>
            <ac:picMk id="5" creationId="{639BE8C3-D65F-106E-FF13-89BE6E77E630}"/>
          </ac:picMkLst>
        </pc:picChg>
        <pc:picChg chg="add mod">
          <ac:chgData name="Chuong Nguyen Hong (VN)" userId="S::chuong.nguyenh2@homecredit.vn::eeb29848-4028-4170-9f41-e68a41263968" providerId="AD" clId="Web-{597EB4D7-097F-E380-4E14-5F602FF2CB84}" dt="2023-10-05T10:48:32.636" v="1031" actId="1076"/>
          <ac:picMkLst>
            <pc:docMk/>
            <pc:sldMk cId="2875044649" sldId="291"/>
            <ac:picMk id="6" creationId="{9E7C01F9-B63D-7C35-7C7B-0B41481BF70C}"/>
          </ac:picMkLst>
        </pc:picChg>
      </pc:sldChg>
      <pc:sldChg chg="modSp add del ord replId">
        <pc:chgData name="Chuong Nguyen Hong (VN)" userId="S::chuong.nguyenh2@homecredit.vn::eeb29848-4028-4170-9f41-e68a41263968" providerId="AD" clId="Web-{597EB4D7-097F-E380-4E14-5F602FF2CB84}" dt="2023-10-05T10:38:13.146" v="896"/>
        <pc:sldMkLst>
          <pc:docMk/>
          <pc:sldMk cId="1318624842" sldId="292"/>
        </pc:sldMkLst>
        <pc:spChg chg="mod">
          <ac:chgData name="Chuong Nguyen Hong (VN)" userId="S::chuong.nguyenh2@homecredit.vn::eeb29848-4028-4170-9f41-e68a41263968" providerId="AD" clId="Web-{597EB4D7-097F-E380-4E14-5F602FF2CB84}" dt="2023-10-05T10:05:09.814" v="541" actId="20577"/>
          <ac:spMkLst>
            <pc:docMk/>
            <pc:sldMk cId="1318624842" sldId="292"/>
            <ac:spMk id="3" creationId="{00000000-0000-0000-0000-000000000000}"/>
          </ac:spMkLst>
        </pc:spChg>
      </pc:sldChg>
      <pc:sldChg chg="addSp delSp modSp add replId">
        <pc:chgData name="Chuong Nguyen Hong (VN)" userId="S::chuong.nguyenh2@homecredit.vn::eeb29848-4028-4170-9f41-e68a41263968" providerId="AD" clId="Web-{597EB4D7-097F-E380-4E14-5F602FF2CB84}" dt="2023-10-05T10:47:15.727" v="1013" actId="1076"/>
        <pc:sldMkLst>
          <pc:docMk/>
          <pc:sldMk cId="2834598560" sldId="293"/>
        </pc:sldMkLst>
        <pc:spChg chg="mod">
          <ac:chgData name="Chuong Nguyen Hong (VN)" userId="S::chuong.nguyenh2@homecredit.vn::eeb29848-4028-4170-9f41-e68a41263968" providerId="AD" clId="Web-{597EB4D7-097F-E380-4E14-5F602FF2CB84}" dt="2023-10-05T10:47:15.727" v="1013" actId="1076"/>
          <ac:spMkLst>
            <pc:docMk/>
            <pc:sldMk cId="2834598560" sldId="293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597EB4D7-097F-E380-4E14-5F602FF2CB84}" dt="2023-10-05T10:46:53.632" v="1006" actId="1076"/>
          <ac:spMkLst>
            <pc:docMk/>
            <pc:sldMk cId="2834598560" sldId="293"/>
            <ac:spMk id="3" creationId="{00000000-0000-0000-0000-000000000000}"/>
          </ac:spMkLst>
        </pc:spChg>
        <pc:spChg chg="add mod">
          <ac:chgData name="Chuong Nguyen Hong (VN)" userId="S::chuong.nguyenh2@homecredit.vn::eeb29848-4028-4170-9f41-e68a41263968" providerId="AD" clId="Web-{597EB4D7-097F-E380-4E14-5F602FF2CB84}" dt="2023-10-05T10:47:05.164" v="1009" actId="1076"/>
          <ac:spMkLst>
            <pc:docMk/>
            <pc:sldMk cId="2834598560" sldId="293"/>
            <ac:spMk id="6" creationId="{E444581D-E322-8107-8D8A-73AEA0E43AE2}"/>
          </ac:spMkLst>
        </pc:spChg>
        <pc:spChg chg="add mod">
          <ac:chgData name="Chuong Nguyen Hong (VN)" userId="S::chuong.nguyenh2@homecredit.vn::eeb29848-4028-4170-9f41-e68a41263968" providerId="AD" clId="Web-{597EB4D7-097F-E380-4E14-5F602FF2CB84}" dt="2023-10-05T10:45:57.959" v="989" actId="1076"/>
          <ac:spMkLst>
            <pc:docMk/>
            <pc:sldMk cId="2834598560" sldId="293"/>
            <ac:spMk id="9" creationId="{54D93E7A-1A60-DE1A-C3EA-1262391CC06C}"/>
          </ac:spMkLst>
        </pc:spChg>
        <pc:spChg chg="add mod">
          <ac:chgData name="Chuong Nguyen Hong (VN)" userId="S::chuong.nguyenh2@homecredit.vn::eeb29848-4028-4170-9f41-e68a41263968" providerId="AD" clId="Web-{597EB4D7-097F-E380-4E14-5F602FF2CB84}" dt="2023-10-05T10:46:24.381" v="998" actId="14100"/>
          <ac:spMkLst>
            <pc:docMk/>
            <pc:sldMk cId="2834598560" sldId="293"/>
            <ac:spMk id="12" creationId="{3D897A92-2266-4B1D-B3FF-2E9692EF9ED5}"/>
          </ac:spMkLst>
        </pc:spChg>
        <pc:picChg chg="add mod">
          <ac:chgData name="Chuong Nguyen Hong (VN)" userId="S::chuong.nguyenh2@homecredit.vn::eeb29848-4028-4170-9f41-e68a41263968" providerId="AD" clId="Web-{597EB4D7-097F-E380-4E14-5F602FF2CB84}" dt="2023-10-05T10:46:49.007" v="1005" actId="1076"/>
          <ac:picMkLst>
            <pc:docMk/>
            <pc:sldMk cId="2834598560" sldId="293"/>
            <ac:picMk id="4" creationId="{ABA61516-FEAB-C25B-D508-9E89FF205D86}"/>
          </ac:picMkLst>
        </pc:picChg>
        <pc:picChg chg="add mod">
          <ac:chgData name="Chuong Nguyen Hong (VN)" userId="S::chuong.nguyenh2@homecredit.vn::eeb29848-4028-4170-9f41-e68a41263968" providerId="AD" clId="Web-{597EB4D7-097F-E380-4E14-5F602FF2CB84}" dt="2023-10-05T10:47:07.648" v="1010" actId="1076"/>
          <ac:picMkLst>
            <pc:docMk/>
            <pc:sldMk cId="2834598560" sldId="293"/>
            <ac:picMk id="7" creationId="{6A8DFC7F-19E0-4938-A84A-7F6E5EF8E7FC}"/>
          </ac:picMkLst>
        </pc:picChg>
        <pc:picChg chg="add del mod">
          <ac:chgData name="Chuong Nguyen Hong (VN)" userId="S::chuong.nguyenh2@homecredit.vn::eeb29848-4028-4170-9f41-e68a41263968" providerId="AD" clId="Web-{597EB4D7-097F-E380-4E14-5F602FF2CB84}" dt="2023-10-05T10:44:29.706" v="963"/>
          <ac:picMkLst>
            <pc:docMk/>
            <pc:sldMk cId="2834598560" sldId="293"/>
            <ac:picMk id="8" creationId="{A9D2572C-1C6E-4033-A034-39D987B7EB58}"/>
          </ac:picMkLst>
        </pc:picChg>
        <pc:picChg chg="add del mod">
          <ac:chgData name="Chuong Nguyen Hong (VN)" userId="S::chuong.nguyenh2@homecredit.vn::eeb29848-4028-4170-9f41-e68a41263968" providerId="AD" clId="Web-{597EB4D7-097F-E380-4E14-5F602FF2CB84}" dt="2023-10-05T10:45:16.488" v="977"/>
          <ac:picMkLst>
            <pc:docMk/>
            <pc:sldMk cId="2834598560" sldId="293"/>
            <ac:picMk id="10" creationId="{277341C1-4C61-5E55-D0AF-537AD4152FA7}"/>
          </ac:picMkLst>
        </pc:picChg>
      </pc:sldChg>
      <pc:sldChg chg="delSp new del">
        <pc:chgData name="Chuong Nguyen Hong (VN)" userId="S::chuong.nguyenh2@homecredit.vn::eeb29848-4028-4170-9f41-e68a41263968" providerId="AD" clId="Web-{597EB4D7-097F-E380-4E14-5F602FF2CB84}" dt="2023-10-05T10:20:36.064" v="673"/>
        <pc:sldMkLst>
          <pc:docMk/>
          <pc:sldMk cId="257075855" sldId="294"/>
        </pc:sldMkLst>
        <pc:spChg chg="del">
          <ac:chgData name="Chuong Nguyen Hong (VN)" userId="S::chuong.nguyenh2@homecredit.vn::eeb29848-4028-4170-9f41-e68a41263968" providerId="AD" clId="Web-{597EB4D7-097F-E380-4E14-5F602FF2CB84}" dt="2023-10-05T10:20:33.939" v="672"/>
          <ac:spMkLst>
            <pc:docMk/>
            <pc:sldMk cId="257075855" sldId="294"/>
            <ac:spMk id="2" creationId="{24B08185-330D-1A3B-725B-77E19B2C01D1}"/>
          </ac:spMkLst>
        </pc:spChg>
        <pc:spChg chg="del">
          <ac:chgData name="Chuong Nguyen Hong (VN)" userId="S::chuong.nguyenh2@homecredit.vn::eeb29848-4028-4170-9f41-e68a41263968" providerId="AD" clId="Web-{597EB4D7-097F-E380-4E14-5F602FF2CB84}" dt="2023-10-05T10:20:32.017" v="671"/>
          <ac:spMkLst>
            <pc:docMk/>
            <pc:sldMk cId="257075855" sldId="294"/>
            <ac:spMk id="3" creationId="{05186899-091A-DF52-E02C-50A27369B0D9}"/>
          </ac:spMkLst>
        </pc:spChg>
      </pc:sldChg>
      <pc:sldChg chg="addSp delSp modSp add ord replId">
        <pc:chgData name="Chuong Nguyen Hong (VN)" userId="S::chuong.nguyenh2@homecredit.vn::eeb29848-4028-4170-9f41-e68a41263968" providerId="AD" clId="Web-{597EB4D7-097F-E380-4E14-5F602FF2CB84}" dt="2023-10-05T10:28:49.799" v="827" actId="1076"/>
        <pc:sldMkLst>
          <pc:docMk/>
          <pc:sldMk cId="2872413632" sldId="294"/>
        </pc:sldMkLst>
        <pc:spChg chg="mod">
          <ac:chgData name="Chuong Nguyen Hong (VN)" userId="S::chuong.nguyenh2@homecredit.vn::eeb29848-4028-4170-9f41-e68a41263968" providerId="AD" clId="Web-{597EB4D7-097F-E380-4E14-5F602FF2CB84}" dt="2023-10-05T10:28:49.799" v="827" actId="1076"/>
          <ac:spMkLst>
            <pc:docMk/>
            <pc:sldMk cId="2872413632" sldId="294"/>
            <ac:spMk id="2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597EB4D7-097F-E380-4E14-5F602FF2CB84}" dt="2023-10-05T10:28:01.813" v="810" actId="14100"/>
          <ac:spMkLst>
            <pc:docMk/>
            <pc:sldMk cId="2872413632" sldId="294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597EB4D7-097F-E380-4E14-5F602FF2CB84}" dt="2023-10-05T10:23:36.554" v="740"/>
          <ac:spMkLst>
            <pc:docMk/>
            <pc:sldMk cId="2872413632" sldId="294"/>
            <ac:spMk id="5" creationId="{CB4434FB-5490-603D-B892-A5957C7DCAB4}"/>
          </ac:spMkLst>
        </pc:spChg>
        <pc:picChg chg="add mod">
          <ac:chgData name="Chuong Nguyen Hong (VN)" userId="S::chuong.nguyenh2@homecredit.vn::eeb29848-4028-4170-9f41-e68a41263968" providerId="AD" clId="Web-{597EB4D7-097F-E380-4E14-5F602FF2CB84}" dt="2023-10-05T10:28:12.298" v="814" actId="1076"/>
          <ac:picMkLst>
            <pc:docMk/>
            <pc:sldMk cId="2872413632" sldId="294"/>
            <ac:picMk id="6" creationId="{5D7C7560-C7B9-701F-27B2-932719D113F0}"/>
          </ac:picMkLst>
        </pc:picChg>
      </pc:sldChg>
      <pc:sldChg chg="modSp add del ord replId">
        <pc:chgData name="Chuong Nguyen Hong (VN)" userId="S::chuong.nguyenh2@homecredit.vn::eeb29848-4028-4170-9f41-e68a41263968" providerId="AD" clId="Web-{597EB4D7-097F-E380-4E14-5F602FF2CB84}" dt="2023-10-05T10:46:13.615" v="994"/>
        <pc:sldMkLst>
          <pc:docMk/>
          <pc:sldMk cId="1429706321" sldId="295"/>
        </pc:sldMkLst>
        <pc:spChg chg="mod">
          <ac:chgData name="Chuong Nguyen Hong (VN)" userId="S::chuong.nguyenh2@homecredit.vn::eeb29848-4028-4170-9f41-e68a41263968" providerId="AD" clId="Web-{597EB4D7-097F-E380-4E14-5F602FF2CB84}" dt="2023-10-05T10:45:11.863" v="975" actId="14100"/>
          <ac:spMkLst>
            <pc:docMk/>
            <pc:sldMk cId="1429706321" sldId="295"/>
            <ac:spMk id="3" creationId="{00000000-0000-0000-0000-000000000000}"/>
          </ac:spMkLst>
        </pc:spChg>
      </pc:sldChg>
      <pc:sldChg chg="modSp add replId">
        <pc:chgData name="Chuong Nguyen Hong (VN)" userId="S::chuong.nguyenh2@homecredit.vn::eeb29848-4028-4170-9f41-e68a41263968" providerId="AD" clId="Web-{597EB4D7-097F-E380-4E14-5F602FF2CB84}" dt="2023-10-06T03:07:10.144" v="1053" actId="20577"/>
        <pc:sldMkLst>
          <pc:docMk/>
          <pc:sldMk cId="1671957991" sldId="295"/>
        </pc:sldMkLst>
        <pc:spChg chg="mod">
          <ac:chgData name="Chuong Nguyen Hong (VN)" userId="S::chuong.nguyenh2@homecredit.vn::eeb29848-4028-4170-9f41-e68a41263968" providerId="AD" clId="Web-{597EB4D7-097F-E380-4E14-5F602FF2CB84}" dt="2023-10-06T03:07:10.144" v="1053" actId="20577"/>
          <ac:spMkLst>
            <pc:docMk/>
            <pc:sldMk cId="1671957991" sldId="295"/>
            <ac:spMk id="2" creationId="{00000000-0000-0000-0000-000000000000}"/>
          </ac:spMkLst>
        </pc:spChg>
      </pc:sldChg>
      <pc:sldChg chg="add del replId">
        <pc:chgData name="Chuong Nguyen Hong (VN)" userId="S::chuong.nguyenh2@homecredit.vn::eeb29848-4028-4170-9f41-e68a41263968" providerId="AD" clId="Web-{597EB4D7-097F-E380-4E14-5F602FF2CB84}" dt="2023-10-05T10:20:52.299" v="699"/>
        <pc:sldMkLst>
          <pc:docMk/>
          <pc:sldMk cId="3179077096" sldId="295"/>
        </pc:sldMkLst>
      </pc:sldChg>
      <pc:sldMasterChg chg="del addSldLayout delSldLayout modSldLayout">
        <pc:chgData name="Chuong Nguyen Hong (VN)" userId="S::chuong.nguyenh2@homecredit.vn::eeb29848-4028-4170-9f41-e68a41263968" providerId="AD" clId="Web-{597EB4D7-097F-E380-4E14-5F602FF2CB84}" dt="2023-10-05T07:24:37.120" v="1"/>
        <pc:sldMasterMkLst>
          <pc:docMk/>
          <pc:sldMasterMk cId="1840353390" sldId="2147483708"/>
        </pc:sldMasterMkLst>
        <pc:sldLayoutChg chg="del">
          <pc:chgData name="Chuong Nguyen Hong (VN)" userId="S::chuong.nguyenh2@homecredit.vn::eeb29848-4028-4170-9f41-e68a41263968" providerId="AD" clId="Web-{597EB4D7-097F-E380-4E14-5F602FF2CB84}" dt="2023-10-05T07:24:37.120" v="1"/>
          <pc:sldLayoutMkLst>
            <pc:docMk/>
            <pc:sldMasterMk cId="1840353390" sldId="2147483708"/>
            <pc:sldLayoutMk cId="3391091213" sldId="2147483709"/>
          </pc:sldLayoutMkLst>
        </pc:sldLayoutChg>
        <pc:sldLayoutChg chg="del">
          <pc:chgData name="Chuong Nguyen Hong (VN)" userId="S::chuong.nguyenh2@homecredit.vn::eeb29848-4028-4170-9f41-e68a41263968" providerId="AD" clId="Web-{597EB4D7-097F-E380-4E14-5F602FF2CB84}" dt="2023-10-05T07:24:37.120" v="1"/>
          <pc:sldLayoutMkLst>
            <pc:docMk/>
            <pc:sldMasterMk cId="1840353390" sldId="2147483708"/>
            <pc:sldLayoutMk cId="3068654862" sldId="2147483710"/>
          </pc:sldLayoutMkLst>
        </pc:sldLayoutChg>
        <pc:sldLayoutChg chg="del">
          <pc:chgData name="Chuong Nguyen Hong (VN)" userId="S::chuong.nguyenh2@homecredit.vn::eeb29848-4028-4170-9f41-e68a41263968" providerId="AD" clId="Web-{597EB4D7-097F-E380-4E14-5F602FF2CB84}" dt="2023-10-05T07:24:37.120" v="1"/>
          <pc:sldLayoutMkLst>
            <pc:docMk/>
            <pc:sldMasterMk cId="1840353390" sldId="2147483708"/>
            <pc:sldLayoutMk cId="1760640843" sldId="2147483711"/>
          </pc:sldLayoutMkLst>
        </pc:sldLayoutChg>
        <pc:sldLayoutChg chg="del">
          <pc:chgData name="Chuong Nguyen Hong (VN)" userId="S::chuong.nguyenh2@homecredit.vn::eeb29848-4028-4170-9f41-e68a41263968" providerId="AD" clId="Web-{597EB4D7-097F-E380-4E14-5F602FF2CB84}" dt="2023-10-05T07:24:37.120" v="1"/>
          <pc:sldLayoutMkLst>
            <pc:docMk/>
            <pc:sldMasterMk cId="1840353390" sldId="2147483708"/>
            <pc:sldLayoutMk cId="4136690825" sldId="2147483712"/>
          </pc:sldLayoutMkLst>
        </pc:sldLayoutChg>
        <pc:sldLayoutChg chg="del">
          <pc:chgData name="Chuong Nguyen Hong (VN)" userId="S::chuong.nguyenh2@homecredit.vn::eeb29848-4028-4170-9f41-e68a41263968" providerId="AD" clId="Web-{597EB4D7-097F-E380-4E14-5F602FF2CB84}" dt="2023-10-05T07:24:37.120" v="1"/>
          <pc:sldLayoutMkLst>
            <pc:docMk/>
            <pc:sldMasterMk cId="1840353390" sldId="2147483708"/>
            <pc:sldLayoutMk cId="3114636938" sldId="2147483713"/>
          </pc:sldLayoutMkLst>
        </pc:sldLayoutChg>
        <pc:sldLayoutChg chg="del">
          <pc:chgData name="Chuong Nguyen Hong (VN)" userId="S::chuong.nguyenh2@homecredit.vn::eeb29848-4028-4170-9f41-e68a41263968" providerId="AD" clId="Web-{597EB4D7-097F-E380-4E14-5F602FF2CB84}" dt="2023-10-05T07:24:37.120" v="1"/>
          <pc:sldLayoutMkLst>
            <pc:docMk/>
            <pc:sldMasterMk cId="1840353390" sldId="2147483708"/>
            <pc:sldLayoutMk cId="3233956474" sldId="2147483714"/>
          </pc:sldLayoutMkLst>
        </pc:sldLayoutChg>
        <pc:sldLayoutChg chg="del">
          <pc:chgData name="Chuong Nguyen Hong (VN)" userId="S::chuong.nguyenh2@homecredit.vn::eeb29848-4028-4170-9f41-e68a41263968" providerId="AD" clId="Web-{597EB4D7-097F-E380-4E14-5F602FF2CB84}" dt="2023-10-05T07:24:37.120" v="1"/>
          <pc:sldLayoutMkLst>
            <pc:docMk/>
            <pc:sldMasterMk cId="1840353390" sldId="2147483708"/>
            <pc:sldLayoutMk cId="1539874374" sldId="2147483715"/>
          </pc:sldLayoutMkLst>
        </pc:sldLayoutChg>
        <pc:sldLayoutChg chg="del">
          <pc:chgData name="Chuong Nguyen Hong (VN)" userId="S::chuong.nguyenh2@homecredit.vn::eeb29848-4028-4170-9f41-e68a41263968" providerId="AD" clId="Web-{597EB4D7-097F-E380-4E14-5F602FF2CB84}" dt="2023-10-05T07:24:37.120" v="1"/>
          <pc:sldLayoutMkLst>
            <pc:docMk/>
            <pc:sldMasterMk cId="1840353390" sldId="2147483708"/>
            <pc:sldLayoutMk cId="2031714195" sldId="2147483716"/>
          </pc:sldLayoutMkLst>
        </pc:sldLayoutChg>
        <pc:sldLayoutChg chg="del">
          <pc:chgData name="Chuong Nguyen Hong (VN)" userId="S::chuong.nguyenh2@homecredit.vn::eeb29848-4028-4170-9f41-e68a41263968" providerId="AD" clId="Web-{597EB4D7-097F-E380-4E14-5F602FF2CB84}" dt="2023-10-05T07:24:37.120" v="1"/>
          <pc:sldLayoutMkLst>
            <pc:docMk/>
            <pc:sldMasterMk cId="1840353390" sldId="2147483708"/>
            <pc:sldLayoutMk cId="1837082002" sldId="2147483717"/>
          </pc:sldLayoutMkLst>
        </pc:sldLayoutChg>
        <pc:sldLayoutChg chg="del">
          <pc:chgData name="Chuong Nguyen Hong (VN)" userId="S::chuong.nguyenh2@homecredit.vn::eeb29848-4028-4170-9f41-e68a41263968" providerId="AD" clId="Web-{597EB4D7-097F-E380-4E14-5F602FF2CB84}" dt="2023-10-05T07:24:37.120" v="1"/>
          <pc:sldLayoutMkLst>
            <pc:docMk/>
            <pc:sldMasterMk cId="1840353390" sldId="2147483708"/>
            <pc:sldLayoutMk cId="1369779539" sldId="2147483718"/>
          </pc:sldLayoutMkLst>
        </pc:sldLayoutChg>
        <pc:sldLayoutChg chg="del">
          <pc:chgData name="Chuong Nguyen Hong (VN)" userId="S::chuong.nguyenh2@homecredit.vn::eeb29848-4028-4170-9f41-e68a41263968" providerId="AD" clId="Web-{597EB4D7-097F-E380-4E14-5F602FF2CB84}" dt="2023-10-05T07:24:37.120" v="1"/>
          <pc:sldLayoutMkLst>
            <pc:docMk/>
            <pc:sldMasterMk cId="1840353390" sldId="2147483708"/>
            <pc:sldLayoutMk cId="2839256187" sldId="2147483719"/>
          </pc:sldLayoutMkLst>
        </pc:sldLayoutChg>
        <pc:sldLayoutChg chg="add del mod">
          <pc:chgData name="Chuong Nguyen Hong (VN)" userId="S::chuong.nguyenh2@homecredit.vn::eeb29848-4028-4170-9f41-e68a41263968" providerId="AD" clId="Web-{597EB4D7-097F-E380-4E14-5F602FF2CB84}" dt="2023-10-05T07:24:37.120" v="1"/>
          <pc:sldLayoutMkLst>
            <pc:docMk/>
            <pc:sldMasterMk cId="1840353390" sldId="2147483708"/>
            <pc:sldLayoutMk cId="745604432" sldId="2147483720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4:37.120" v="1"/>
          <pc:sldLayoutMkLst>
            <pc:docMk/>
            <pc:sldMasterMk cId="1840353390" sldId="2147483708"/>
            <pc:sldLayoutMk cId="4245318204" sldId="2147493508"/>
          </pc:sldLayoutMkLst>
        </pc:sldLayoutChg>
      </pc:sldMasterChg>
      <pc:sldMasterChg chg="del delSldLayout">
        <pc:chgData name="Chuong Nguyen Hong (VN)" userId="S::chuong.nguyenh2@homecredit.vn::eeb29848-4028-4170-9f41-e68a41263968" providerId="AD" clId="Web-{597EB4D7-097F-E380-4E14-5F602FF2CB84}" dt="2023-10-05T07:24:23.932" v="0"/>
        <pc:sldMasterMkLst>
          <pc:docMk/>
          <pc:sldMasterMk cId="3693843513" sldId="2147493455"/>
        </pc:sldMasterMkLst>
        <pc:sldLayoutChg chg="del">
          <pc:chgData name="Chuong Nguyen Hong (VN)" userId="S::chuong.nguyenh2@homecredit.vn::eeb29848-4028-4170-9f41-e68a41263968" providerId="AD" clId="Web-{597EB4D7-097F-E380-4E14-5F602FF2CB84}" dt="2023-10-05T07:24:23.932" v="0"/>
          <pc:sldLayoutMkLst>
            <pc:docMk/>
            <pc:sldMasterMk cId="3693843513" sldId="2147493455"/>
            <pc:sldLayoutMk cId="1728351486" sldId="2147493456"/>
          </pc:sldLayoutMkLst>
        </pc:sldLayoutChg>
        <pc:sldLayoutChg chg="del">
          <pc:chgData name="Chuong Nguyen Hong (VN)" userId="S::chuong.nguyenh2@homecredit.vn::eeb29848-4028-4170-9f41-e68a41263968" providerId="AD" clId="Web-{597EB4D7-097F-E380-4E14-5F602FF2CB84}" dt="2023-10-05T07:24:23.932" v="0"/>
          <pc:sldLayoutMkLst>
            <pc:docMk/>
            <pc:sldMasterMk cId="3693843513" sldId="2147493455"/>
            <pc:sldLayoutMk cId="3220382210" sldId="2147493457"/>
          </pc:sldLayoutMkLst>
        </pc:sldLayoutChg>
        <pc:sldLayoutChg chg="del">
          <pc:chgData name="Chuong Nguyen Hong (VN)" userId="S::chuong.nguyenh2@homecredit.vn::eeb29848-4028-4170-9f41-e68a41263968" providerId="AD" clId="Web-{597EB4D7-097F-E380-4E14-5F602FF2CB84}" dt="2023-10-05T07:24:23.932" v="0"/>
          <pc:sldLayoutMkLst>
            <pc:docMk/>
            <pc:sldMasterMk cId="3693843513" sldId="2147493455"/>
            <pc:sldLayoutMk cId="1260594612" sldId="2147493459"/>
          </pc:sldLayoutMkLst>
        </pc:sldLayoutChg>
        <pc:sldLayoutChg chg="del">
          <pc:chgData name="Chuong Nguyen Hong (VN)" userId="S::chuong.nguyenh2@homecredit.vn::eeb29848-4028-4170-9f41-e68a41263968" providerId="AD" clId="Web-{597EB4D7-097F-E380-4E14-5F602FF2CB84}" dt="2023-10-05T07:24:23.932" v="0"/>
          <pc:sldLayoutMkLst>
            <pc:docMk/>
            <pc:sldMasterMk cId="3693843513" sldId="2147493455"/>
            <pc:sldLayoutMk cId="2486824430" sldId="2147493460"/>
          </pc:sldLayoutMkLst>
        </pc:sldLayoutChg>
        <pc:sldLayoutChg chg="del">
          <pc:chgData name="Chuong Nguyen Hong (VN)" userId="S::chuong.nguyenh2@homecredit.vn::eeb29848-4028-4170-9f41-e68a41263968" providerId="AD" clId="Web-{597EB4D7-097F-E380-4E14-5F602FF2CB84}" dt="2023-10-05T07:24:23.932" v="0"/>
          <pc:sldLayoutMkLst>
            <pc:docMk/>
            <pc:sldMasterMk cId="3693843513" sldId="2147493455"/>
            <pc:sldLayoutMk cId="1249224671" sldId="2147493462"/>
          </pc:sldLayoutMkLst>
        </pc:sldLayoutChg>
        <pc:sldLayoutChg chg="del">
          <pc:chgData name="Chuong Nguyen Hong (VN)" userId="S::chuong.nguyenh2@homecredit.vn::eeb29848-4028-4170-9f41-e68a41263968" providerId="AD" clId="Web-{597EB4D7-097F-E380-4E14-5F602FF2CB84}" dt="2023-10-05T07:24:23.932" v="0"/>
          <pc:sldLayoutMkLst>
            <pc:docMk/>
            <pc:sldMasterMk cId="3693843513" sldId="2147493455"/>
            <pc:sldLayoutMk cId="2358980864" sldId="2147493467"/>
          </pc:sldLayoutMkLst>
        </pc:sldLayoutChg>
        <pc:sldLayoutChg chg="del">
          <pc:chgData name="Chuong Nguyen Hong (VN)" userId="S::chuong.nguyenh2@homecredit.vn::eeb29848-4028-4170-9f41-e68a41263968" providerId="AD" clId="Web-{597EB4D7-097F-E380-4E14-5F602FF2CB84}" dt="2023-10-05T07:24:23.932" v="0"/>
          <pc:sldLayoutMkLst>
            <pc:docMk/>
            <pc:sldMasterMk cId="3693843513" sldId="2147493455"/>
            <pc:sldLayoutMk cId="2901596639" sldId="2147493468"/>
          </pc:sldLayoutMkLst>
        </pc:sldLayoutChg>
        <pc:sldLayoutChg chg="del">
          <pc:chgData name="Chuong Nguyen Hong (VN)" userId="S::chuong.nguyenh2@homecredit.vn::eeb29848-4028-4170-9f41-e68a41263968" providerId="AD" clId="Web-{597EB4D7-097F-E380-4E14-5F602FF2CB84}" dt="2023-10-05T07:24:23.932" v="0"/>
          <pc:sldLayoutMkLst>
            <pc:docMk/>
            <pc:sldMasterMk cId="3693843513" sldId="2147493455"/>
            <pc:sldLayoutMk cId="3385426906" sldId="2147493483"/>
          </pc:sldLayoutMkLst>
        </pc:sldLayoutChg>
        <pc:sldLayoutChg chg="del">
          <pc:chgData name="Chuong Nguyen Hong (VN)" userId="S::chuong.nguyenh2@homecredit.vn::eeb29848-4028-4170-9f41-e68a41263968" providerId="AD" clId="Web-{597EB4D7-097F-E380-4E14-5F602FF2CB84}" dt="2023-10-05T07:24:23.932" v="0"/>
          <pc:sldLayoutMkLst>
            <pc:docMk/>
            <pc:sldMasterMk cId="3693843513" sldId="2147493455"/>
            <pc:sldLayoutMk cId="4134966574" sldId="2147493484"/>
          </pc:sldLayoutMkLst>
        </pc:sldLayoutChg>
        <pc:sldLayoutChg chg="del">
          <pc:chgData name="Chuong Nguyen Hong (VN)" userId="S::chuong.nguyenh2@homecredit.vn::eeb29848-4028-4170-9f41-e68a41263968" providerId="AD" clId="Web-{597EB4D7-097F-E380-4E14-5F602FF2CB84}" dt="2023-10-05T07:24:23.932" v="0"/>
          <pc:sldLayoutMkLst>
            <pc:docMk/>
            <pc:sldMasterMk cId="3693843513" sldId="2147493455"/>
            <pc:sldLayoutMk cId="110955212" sldId="2147493486"/>
          </pc:sldLayoutMkLst>
        </pc:sldLayoutChg>
        <pc:sldLayoutChg chg="del">
          <pc:chgData name="Chuong Nguyen Hong (VN)" userId="S::chuong.nguyenh2@homecredit.vn::eeb29848-4028-4170-9f41-e68a41263968" providerId="AD" clId="Web-{597EB4D7-097F-E380-4E14-5F602FF2CB84}" dt="2023-10-05T07:24:23.932" v="0"/>
          <pc:sldLayoutMkLst>
            <pc:docMk/>
            <pc:sldMasterMk cId="3693843513" sldId="2147493455"/>
            <pc:sldLayoutMk cId="4143860643" sldId="2147493504"/>
          </pc:sldLayoutMkLst>
        </pc:sldLayoutChg>
        <pc:sldLayoutChg chg="del">
          <pc:chgData name="Chuong Nguyen Hong (VN)" userId="S::chuong.nguyenh2@homecredit.vn::eeb29848-4028-4170-9f41-e68a41263968" providerId="AD" clId="Web-{597EB4D7-097F-E380-4E14-5F602FF2CB84}" dt="2023-10-05T07:24:23.932" v="0"/>
          <pc:sldLayoutMkLst>
            <pc:docMk/>
            <pc:sldMasterMk cId="3693843513" sldId="2147493455"/>
            <pc:sldLayoutMk cId="4112779000" sldId="2147493506"/>
          </pc:sldLayoutMkLst>
        </pc:sldLayoutChg>
        <pc:sldLayoutChg chg="del">
          <pc:chgData name="Chuong Nguyen Hong (VN)" userId="S::chuong.nguyenh2@homecredit.vn::eeb29848-4028-4170-9f41-e68a41263968" providerId="AD" clId="Web-{597EB4D7-097F-E380-4E14-5F602FF2CB84}" dt="2023-10-05T07:24:23.932" v="0"/>
          <pc:sldLayoutMkLst>
            <pc:docMk/>
            <pc:sldMasterMk cId="3693843513" sldId="2147493455"/>
            <pc:sldLayoutMk cId="2216473949" sldId="2147493507"/>
          </pc:sldLayoutMkLst>
        </pc:sldLayoutChg>
      </pc:sldMasterChg>
      <pc:sldMasterChg chg="add del addSldLayout delSldLayout modSldLayout">
        <pc:chgData name="Chuong Nguyen Hong (VN)" userId="S::chuong.nguyenh2@homecredit.vn::eeb29848-4028-4170-9f41-e68a41263968" providerId="AD" clId="Web-{597EB4D7-097F-E380-4E14-5F602FF2CB84}" dt="2023-10-05T07:25:11.386" v="3"/>
        <pc:sldMasterMkLst>
          <pc:docMk/>
          <pc:sldMasterMk cId="2292215322" sldId="2147493509"/>
        </pc:sldMasterMkLst>
        <pc:sldLayoutChg chg="add del mod replId">
          <pc:chgData name="Chuong Nguyen Hong (VN)" userId="S::chuong.nguyenh2@homecredit.vn::eeb29848-4028-4170-9f41-e68a41263968" providerId="AD" clId="Web-{597EB4D7-097F-E380-4E14-5F602FF2CB84}" dt="2023-10-05T07:25:11.386" v="3"/>
          <pc:sldLayoutMkLst>
            <pc:docMk/>
            <pc:sldMasterMk cId="2292215322" sldId="2147493509"/>
            <pc:sldLayoutMk cId="3124280197" sldId="2147493510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11.386" v="3"/>
          <pc:sldLayoutMkLst>
            <pc:docMk/>
            <pc:sldMasterMk cId="2292215322" sldId="2147493509"/>
            <pc:sldLayoutMk cId="1401112778" sldId="2147493511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11.386" v="3"/>
          <pc:sldLayoutMkLst>
            <pc:docMk/>
            <pc:sldMasterMk cId="2292215322" sldId="2147493509"/>
            <pc:sldLayoutMk cId="3188573721" sldId="2147493512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11.386" v="3"/>
          <pc:sldLayoutMkLst>
            <pc:docMk/>
            <pc:sldMasterMk cId="2292215322" sldId="2147493509"/>
            <pc:sldLayoutMk cId="2101214679" sldId="2147493513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11.386" v="3"/>
          <pc:sldLayoutMkLst>
            <pc:docMk/>
            <pc:sldMasterMk cId="2292215322" sldId="2147493509"/>
            <pc:sldLayoutMk cId="3297118519" sldId="2147493514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11.386" v="3"/>
          <pc:sldLayoutMkLst>
            <pc:docMk/>
            <pc:sldMasterMk cId="2292215322" sldId="2147493509"/>
            <pc:sldLayoutMk cId="3175103977" sldId="2147493515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11.386" v="3"/>
          <pc:sldLayoutMkLst>
            <pc:docMk/>
            <pc:sldMasterMk cId="2292215322" sldId="2147493509"/>
            <pc:sldLayoutMk cId="1233328490" sldId="2147493516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11.386" v="3"/>
          <pc:sldLayoutMkLst>
            <pc:docMk/>
            <pc:sldMasterMk cId="2292215322" sldId="2147493509"/>
            <pc:sldLayoutMk cId="3672358060" sldId="2147493517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11.386" v="3"/>
          <pc:sldLayoutMkLst>
            <pc:docMk/>
            <pc:sldMasterMk cId="2292215322" sldId="2147493509"/>
            <pc:sldLayoutMk cId="500863971" sldId="2147493518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11.386" v="3"/>
          <pc:sldLayoutMkLst>
            <pc:docMk/>
            <pc:sldMasterMk cId="2292215322" sldId="2147493509"/>
            <pc:sldLayoutMk cId="2879672321" sldId="2147493519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11.386" v="3"/>
          <pc:sldLayoutMkLst>
            <pc:docMk/>
            <pc:sldMasterMk cId="2292215322" sldId="2147493509"/>
            <pc:sldLayoutMk cId="2341317061" sldId="2147493520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11.386" v="3"/>
          <pc:sldLayoutMkLst>
            <pc:docMk/>
            <pc:sldMasterMk cId="2292215322" sldId="2147493509"/>
            <pc:sldLayoutMk cId="2316491710" sldId="2147493521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11.386" v="3"/>
          <pc:sldLayoutMkLst>
            <pc:docMk/>
            <pc:sldMasterMk cId="2292215322" sldId="2147493509"/>
            <pc:sldLayoutMk cId="3451084435" sldId="2147493522"/>
          </pc:sldLayoutMkLst>
        </pc:sldLayoutChg>
      </pc:sldMasterChg>
      <pc:sldMasterChg chg="add del addSldLayout delSldLayout modSldLayout">
        <pc:chgData name="Chuong Nguyen Hong (VN)" userId="S::chuong.nguyenh2@homecredit.vn::eeb29848-4028-4170-9f41-e68a41263968" providerId="AD" clId="Web-{597EB4D7-097F-E380-4E14-5F602FF2CB84}" dt="2023-10-05T07:25:47.543" v="4"/>
        <pc:sldMasterMkLst>
          <pc:docMk/>
          <pc:sldMasterMk cId="2365357045" sldId="2147493523"/>
        </pc:sldMasterMkLst>
        <pc:sldLayoutChg chg="add del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2365357045" sldId="2147493523"/>
            <pc:sldLayoutMk cId="1650195597" sldId="2147493524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2365357045" sldId="2147493523"/>
            <pc:sldLayoutMk cId="687109490" sldId="2147493525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2365357045" sldId="2147493523"/>
            <pc:sldLayoutMk cId="3968098741" sldId="2147493526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2365357045" sldId="2147493523"/>
            <pc:sldLayoutMk cId="960530429" sldId="2147493527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2365357045" sldId="2147493523"/>
            <pc:sldLayoutMk cId="4122936013" sldId="2147493528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2365357045" sldId="2147493523"/>
            <pc:sldLayoutMk cId="2190182131" sldId="2147493529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2365357045" sldId="2147493523"/>
            <pc:sldLayoutMk cId="3146432528" sldId="2147493530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2365357045" sldId="2147493523"/>
            <pc:sldLayoutMk cId="1110891813" sldId="2147493531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2365357045" sldId="2147493523"/>
            <pc:sldLayoutMk cId="3741954551" sldId="2147493532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2365357045" sldId="2147493523"/>
            <pc:sldLayoutMk cId="14831855" sldId="2147493533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2365357045" sldId="2147493523"/>
            <pc:sldLayoutMk cId="4130320980" sldId="2147493534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2365357045" sldId="2147493523"/>
            <pc:sldLayoutMk cId="460037253" sldId="2147493535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2365357045" sldId="2147493523"/>
            <pc:sldLayoutMk cId="3381108466" sldId="2147493536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2365357045" sldId="2147493523"/>
            <pc:sldLayoutMk cId="794288056" sldId="2147493537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2365357045" sldId="2147493523"/>
            <pc:sldLayoutMk cId="1462088428" sldId="2147493538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2365357045" sldId="2147493523"/>
            <pc:sldLayoutMk cId="2539116032" sldId="2147493539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2365357045" sldId="2147493523"/>
            <pc:sldLayoutMk cId="29957600" sldId="2147493540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2365357045" sldId="2147493523"/>
            <pc:sldLayoutMk cId="1306613604" sldId="2147493541"/>
          </pc:sldLayoutMkLst>
        </pc:sldLayoutChg>
        <pc:sldLayoutChg chg="add del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2365357045" sldId="2147493523"/>
            <pc:sldLayoutMk cId="1057223483" sldId="2147493542"/>
          </pc:sldLayoutMkLst>
        </pc:sldLayoutChg>
      </pc:sldMasterChg>
      <pc:sldMasterChg chg="add addSldLayout modSldLayout">
        <pc:chgData name="Chuong Nguyen Hong (VN)" userId="S::chuong.nguyenh2@homecredit.vn::eeb29848-4028-4170-9f41-e68a41263968" providerId="AD" clId="Web-{597EB4D7-097F-E380-4E14-5F602FF2CB84}" dt="2023-10-05T07:25:47.543" v="4"/>
        <pc:sldMasterMkLst>
          <pc:docMk/>
          <pc:sldMasterMk cId="1323400863" sldId="2147493543"/>
        </pc:sldMasterMkLst>
        <pc:sldLayoutChg chg="add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1323400863" sldId="2147493543"/>
            <pc:sldLayoutMk cId="2859431379" sldId="2147493544"/>
          </pc:sldLayoutMkLst>
        </pc:sldLayoutChg>
        <pc:sldLayoutChg chg="add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1323400863" sldId="2147493543"/>
            <pc:sldLayoutMk cId="291160566" sldId="2147493545"/>
          </pc:sldLayoutMkLst>
        </pc:sldLayoutChg>
        <pc:sldLayoutChg chg="add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1323400863" sldId="2147493543"/>
            <pc:sldLayoutMk cId="2511455079" sldId="2147493546"/>
          </pc:sldLayoutMkLst>
        </pc:sldLayoutChg>
        <pc:sldLayoutChg chg="add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1323400863" sldId="2147493543"/>
            <pc:sldLayoutMk cId="1709647066" sldId="2147493547"/>
          </pc:sldLayoutMkLst>
        </pc:sldLayoutChg>
        <pc:sldLayoutChg chg="add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1323400863" sldId="2147493543"/>
            <pc:sldLayoutMk cId="3248073476" sldId="2147493548"/>
          </pc:sldLayoutMkLst>
        </pc:sldLayoutChg>
        <pc:sldLayoutChg chg="add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1323400863" sldId="2147493543"/>
            <pc:sldLayoutMk cId="2325190069" sldId="2147493549"/>
          </pc:sldLayoutMkLst>
        </pc:sldLayoutChg>
        <pc:sldLayoutChg chg="add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1323400863" sldId="2147493543"/>
            <pc:sldLayoutMk cId="1640911725" sldId="2147493550"/>
          </pc:sldLayoutMkLst>
        </pc:sldLayoutChg>
        <pc:sldLayoutChg chg="add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1323400863" sldId="2147493543"/>
            <pc:sldLayoutMk cId="1911087777" sldId="2147493551"/>
          </pc:sldLayoutMkLst>
        </pc:sldLayoutChg>
        <pc:sldLayoutChg chg="add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1323400863" sldId="2147493543"/>
            <pc:sldLayoutMk cId="509320574" sldId="2147493552"/>
          </pc:sldLayoutMkLst>
        </pc:sldLayoutChg>
        <pc:sldLayoutChg chg="add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1323400863" sldId="2147493543"/>
            <pc:sldLayoutMk cId="3374537792" sldId="2147493553"/>
          </pc:sldLayoutMkLst>
        </pc:sldLayoutChg>
        <pc:sldLayoutChg chg="add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1323400863" sldId="2147493543"/>
            <pc:sldLayoutMk cId="3296918797" sldId="2147493554"/>
          </pc:sldLayoutMkLst>
        </pc:sldLayoutChg>
        <pc:sldLayoutChg chg="add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1323400863" sldId="2147493543"/>
            <pc:sldLayoutMk cId="3225979657" sldId="2147493555"/>
          </pc:sldLayoutMkLst>
        </pc:sldLayoutChg>
        <pc:sldLayoutChg chg="add mod replId">
          <pc:chgData name="Chuong Nguyen Hong (VN)" userId="S::chuong.nguyenh2@homecredit.vn::eeb29848-4028-4170-9f41-e68a41263968" providerId="AD" clId="Web-{597EB4D7-097F-E380-4E14-5F602FF2CB84}" dt="2023-10-05T07:25:47.543" v="4"/>
          <pc:sldLayoutMkLst>
            <pc:docMk/>
            <pc:sldMasterMk cId="1323400863" sldId="2147493543"/>
            <pc:sldLayoutMk cId="2767362748" sldId="2147493556"/>
          </pc:sldLayoutMkLst>
        </pc:sldLayoutChg>
      </pc:sldMasterChg>
    </pc:docChg>
  </pc:docChgLst>
  <pc:docChgLst>
    <pc:chgData name="Chuong Nguyen Hong (VN)" userId="S::chuong.nguyenh2@homecredit.vn::eeb29848-4028-4170-9f41-e68a41263968" providerId="AD" clId="Web-{EA26B4F3-6B88-A619-372B-CC64C481B1B6}"/>
    <pc:docChg chg="mod addSld delSld modSld sldOrd">
      <pc:chgData name="Chuong Nguyen Hong (VN)" userId="S::chuong.nguyenh2@homecredit.vn::eeb29848-4028-4170-9f41-e68a41263968" providerId="AD" clId="Web-{EA26B4F3-6B88-A619-372B-CC64C481B1B6}" dt="2023-10-10T09:33:37.126" v="6036"/>
      <pc:docMkLst>
        <pc:docMk/>
      </pc:docMkLst>
      <pc:sldChg chg="addSp delSp modSp add del mod modClrScheme chgLayout">
        <pc:chgData name="Chuong Nguyen Hong (VN)" userId="S::chuong.nguyenh2@homecredit.vn::eeb29848-4028-4170-9f41-e68a41263968" providerId="AD" clId="Web-{EA26B4F3-6B88-A619-372B-CC64C481B1B6}" dt="2023-10-10T08:46:35.907" v="5866"/>
        <pc:sldMkLst>
          <pc:docMk/>
          <pc:sldMk cId="2543464059" sldId="265"/>
        </pc:sldMkLst>
        <pc:spChg chg="mod ord">
          <ac:chgData name="Chuong Nguyen Hong (VN)" userId="S::chuong.nguyenh2@homecredit.vn::eeb29848-4028-4170-9f41-e68a41263968" providerId="AD" clId="Web-{EA26B4F3-6B88-A619-372B-CC64C481B1B6}" dt="2023-10-10T08:46:35.907" v="5866"/>
          <ac:spMkLst>
            <pc:docMk/>
            <pc:sldMk cId="2543464059" sldId="265"/>
            <ac:spMk id="2" creationId="{00000000-0000-0000-0000-000000000000}"/>
          </ac:spMkLst>
        </pc:spChg>
        <pc:spChg chg="add del mod ord">
          <ac:chgData name="Chuong Nguyen Hong (VN)" userId="S::chuong.nguyenh2@homecredit.vn::eeb29848-4028-4170-9f41-e68a41263968" providerId="AD" clId="Web-{EA26B4F3-6B88-A619-372B-CC64C481B1B6}" dt="2023-10-10T08:46:35.907" v="5866"/>
          <ac:spMkLst>
            <pc:docMk/>
            <pc:sldMk cId="2543464059" sldId="265"/>
            <ac:spMk id="3" creationId="{C94968F9-04C9-9042-3D77-8DB2F80E3B4B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5:48:27.454" v="4149" actId="20577"/>
          <ac:spMkLst>
            <pc:docMk/>
            <pc:sldMk cId="2543464059" sldId="265"/>
            <ac:spMk id="4" creationId="{83436BD4-D126-C1DA-EE97-0DFA0434A343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7:52:05.785" v="5266" actId="20577"/>
          <ac:spMkLst>
            <pc:docMk/>
            <pc:sldMk cId="2543464059" sldId="265"/>
            <ac:spMk id="8" creationId="{601B5870-F138-CEB7-F925-E4BD81DAC550}"/>
          </ac:spMkLst>
        </pc:spChg>
      </pc:sldChg>
      <pc:sldChg chg="addSp delSp modSp">
        <pc:chgData name="Chuong Nguyen Hong (VN)" userId="S::chuong.nguyenh2@homecredit.vn::eeb29848-4028-4170-9f41-e68a41263968" providerId="AD" clId="Web-{EA26B4F3-6B88-A619-372B-CC64C481B1B6}" dt="2023-10-10T08:45:47.578" v="5862" actId="1076"/>
        <pc:sldMkLst>
          <pc:docMk/>
          <pc:sldMk cId="1006739205" sldId="267"/>
        </pc:sldMkLst>
        <pc:spChg chg="mod">
          <ac:chgData name="Chuong Nguyen Hong (VN)" userId="S::chuong.nguyenh2@homecredit.vn::eeb29848-4028-4170-9f41-e68a41263968" providerId="AD" clId="Web-{EA26B4F3-6B88-A619-372B-CC64C481B1B6}" dt="2023-10-10T08:45:18.389" v="5855"/>
          <ac:spMkLst>
            <pc:docMk/>
            <pc:sldMk cId="1006739205" sldId="267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8:45:47.578" v="5862" actId="1076"/>
          <ac:spMkLst>
            <pc:docMk/>
            <pc:sldMk cId="1006739205" sldId="267"/>
            <ac:spMk id="3" creationId="{00000000-0000-0000-0000-000000000000}"/>
          </ac:spMkLst>
        </pc:spChg>
        <pc:spChg chg="del">
          <ac:chgData name="Chuong Nguyen Hong (VN)" userId="S::chuong.nguyenh2@homecredit.vn::eeb29848-4028-4170-9f41-e68a41263968" providerId="AD" clId="Web-{EA26B4F3-6B88-A619-372B-CC64C481B1B6}" dt="2023-10-06T04:17:28.956" v="774"/>
          <ac:spMkLst>
            <pc:docMk/>
            <pc:sldMk cId="1006739205" sldId="267"/>
            <ac:spMk id="36" creationId="{D75627FE-0AC5-4349-AC08-45A58BEC9B8C}"/>
          </ac:spMkLst>
        </pc:spChg>
        <pc:spChg chg="del">
          <ac:chgData name="Chuong Nguyen Hong (VN)" userId="S::chuong.nguyenh2@homecredit.vn::eeb29848-4028-4170-9f41-e68a41263968" providerId="AD" clId="Web-{EA26B4F3-6B88-A619-372B-CC64C481B1B6}" dt="2023-10-06T04:17:28.956" v="774"/>
          <ac:spMkLst>
            <pc:docMk/>
            <pc:sldMk cId="1006739205" sldId="267"/>
            <ac:spMk id="61" creationId="{BC2574CF-1D35-4994-87BD-5A3378E1AB34}"/>
          </ac:spMkLst>
        </pc:spChg>
        <pc:spChg chg="del">
          <ac:chgData name="Chuong Nguyen Hong (VN)" userId="S::chuong.nguyenh2@homecredit.vn::eeb29848-4028-4170-9f41-e68a41263968" providerId="AD" clId="Web-{EA26B4F3-6B88-A619-372B-CC64C481B1B6}" dt="2023-10-06T04:17:40.003" v="775"/>
          <ac:spMkLst>
            <pc:docMk/>
            <pc:sldMk cId="1006739205" sldId="267"/>
            <ac:spMk id="92" creationId="{CFF42BAE-3249-46C8-9108-A83C87206BC3}"/>
          </ac:spMkLst>
        </pc:spChg>
        <pc:spChg chg="add del">
          <ac:chgData name="Chuong Nguyen Hong (VN)" userId="S::chuong.nguyenh2@homecredit.vn::eeb29848-4028-4170-9f41-e68a41263968" providerId="AD" clId="Web-{EA26B4F3-6B88-A619-372B-CC64C481B1B6}" dt="2023-10-10T08:44:21.450" v="5840"/>
          <ac:spMkLst>
            <pc:docMk/>
            <pc:sldMk cId="1006739205" sldId="267"/>
            <ac:spMk id="96" creationId="{E2366EBA-92FD-44AE-87A9-25E5135EB2C9}"/>
          </ac:spMkLst>
        </pc:spChg>
        <pc:spChg chg="add del">
          <ac:chgData name="Chuong Nguyen Hong (VN)" userId="S::chuong.nguyenh2@homecredit.vn::eeb29848-4028-4170-9f41-e68a41263968" providerId="AD" clId="Web-{EA26B4F3-6B88-A619-372B-CC64C481B1B6}" dt="2023-10-10T08:44:21.450" v="5840"/>
          <ac:spMkLst>
            <pc:docMk/>
            <pc:sldMk cId="1006739205" sldId="267"/>
            <ac:spMk id="121" creationId="{7C462C46-EFB7-4580-9921-DFC346FCC3C2}"/>
          </ac:spMkLst>
        </pc:spChg>
        <pc:spChg chg="add del">
          <ac:chgData name="Chuong Nguyen Hong (VN)" userId="S::chuong.nguyenh2@homecredit.vn::eeb29848-4028-4170-9f41-e68a41263968" providerId="AD" clId="Web-{EA26B4F3-6B88-A619-372B-CC64C481B1B6}" dt="2023-10-10T08:44:21.450" v="5840"/>
          <ac:spMkLst>
            <pc:docMk/>
            <pc:sldMk cId="1006739205" sldId="267"/>
            <ac:spMk id="123" creationId="{B8B918B4-AB10-4E3A-916E-A9625586EA47}"/>
          </ac:spMkLst>
        </pc:spChg>
        <pc:spChg chg="add del">
          <ac:chgData name="Chuong Nguyen Hong (VN)" userId="S::chuong.nguyenh2@homecredit.vn::eeb29848-4028-4170-9f41-e68a41263968" providerId="AD" clId="Web-{EA26B4F3-6B88-A619-372B-CC64C481B1B6}" dt="2023-10-10T08:45:18.389" v="5855"/>
          <ac:spMkLst>
            <pc:docMk/>
            <pc:sldMk cId="1006739205" sldId="267"/>
            <ac:spMk id="156" creationId="{D75627FE-0AC5-4349-AC08-45A58BEC9B8C}"/>
          </ac:spMkLst>
        </pc:spChg>
        <pc:spChg chg="add del">
          <ac:chgData name="Chuong Nguyen Hong (VN)" userId="S::chuong.nguyenh2@homecredit.vn::eeb29848-4028-4170-9f41-e68a41263968" providerId="AD" clId="Web-{EA26B4F3-6B88-A619-372B-CC64C481B1B6}" dt="2023-10-10T08:45:18.389" v="5855"/>
          <ac:spMkLst>
            <pc:docMk/>
            <pc:sldMk cId="1006739205" sldId="267"/>
            <ac:spMk id="181" creationId="{BC2574CF-1D35-4994-87BD-5A3378E1AB34}"/>
          </ac:spMkLst>
        </pc:spChg>
        <pc:spChg chg="add">
          <ac:chgData name="Chuong Nguyen Hong (VN)" userId="S::chuong.nguyenh2@homecredit.vn::eeb29848-4028-4170-9f41-e68a41263968" providerId="AD" clId="Web-{EA26B4F3-6B88-A619-372B-CC64C481B1B6}" dt="2023-10-10T08:45:18.389" v="5855"/>
          <ac:spMkLst>
            <pc:docMk/>
            <pc:sldMk cId="1006739205" sldId="267"/>
            <ac:spMk id="216" creationId="{10CE3618-1D7A-4256-B2AF-9DB692996C65}"/>
          </ac:spMkLst>
        </pc:spChg>
        <pc:spChg chg="add">
          <ac:chgData name="Chuong Nguyen Hong (VN)" userId="S::chuong.nguyenh2@homecredit.vn::eeb29848-4028-4170-9f41-e68a41263968" providerId="AD" clId="Web-{EA26B4F3-6B88-A619-372B-CC64C481B1B6}" dt="2023-10-10T08:45:18.389" v="5855"/>
          <ac:spMkLst>
            <pc:docMk/>
            <pc:sldMk cId="1006739205" sldId="267"/>
            <ac:spMk id="241" creationId="{3F39476B-1A6D-47CB-AC7A-FB87EF003323}"/>
          </ac:spMkLst>
        </pc:spChg>
        <pc:grpChg chg="del">
          <ac:chgData name="Chuong Nguyen Hong (VN)" userId="S::chuong.nguyenh2@homecredit.vn::eeb29848-4028-4170-9f41-e68a41263968" providerId="AD" clId="Web-{EA26B4F3-6B88-A619-372B-CC64C481B1B6}" dt="2023-10-06T04:17:28.956" v="774"/>
          <ac:grpSpMkLst>
            <pc:docMk/>
            <pc:sldMk cId="1006739205" sldId="267"/>
            <ac:grpSpMk id="8" creationId="{15E1AC81-83F2-45A8-9054-15570F4E2557}"/>
          </ac:grpSpMkLst>
        </pc:grpChg>
        <pc:grpChg chg="del">
          <ac:chgData name="Chuong Nguyen Hong (VN)" userId="S::chuong.nguyenh2@homecredit.vn::eeb29848-4028-4170-9f41-e68a41263968" providerId="AD" clId="Web-{EA26B4F3-6B88-A619-372B-CC64C481B1B6}" dt="2023-10-06T04:17:28.956" v="774"/>
          <ac:grpSpMkLst>
            <pc:docMk/>
            <pc:sldMk cId="1006739205" sldId="267"/>
            <ac:grpSpMk id="31" creationId="{FBF129BC-EA9E-4D20-898B-399F7727DFB9}"/>
          </ac:grpSpMkLst>
        </pc:grpChg>
        <pc:grpChg chg="del">
          <ac:chgData name="Chuong Nguyen Hong (VN)" userId="S::chuong.nguyenh2@homecredit.vn::eeb29848-4028-4170-9f41-e68a41263968" providerId="AD" clId="Web-{EA26B4F3-6B88-A619-372B-CC64C481B1B6}" dt="2023-10-06T04:17:28.956" v="774"/>
          <ac:grpSpMkLst>
            <pc:docMk/>
            <pc:sldMk cId="1006739205" sldId="267"/>
            <ac:grpSpMk id="38" creationId="{F87AAF7B-2090-475D-9C3E-FDC03DD87A88}"/>
          </ac:grpSpMkLst>
        </pc:grpChg>
        <pc:grpChg chg="add del">
          <ac:chgData name="Chuong Nguyen Hong (VN)" userId="S::chuong.nguyenh2@homecredit.vn::eeb29848-4028-4170-9f41-e68a41263968" providerId="AD" clId="Web-{EA26B4F3-6B88-A619-372B-CC64C481B1B6}" dt="2023-10-10T08:44:21.450" v="5840"/>
          <ac:grpSpMkLst>
            <pc:docMk/>
            <pc:sldMk cId="1006739205" sldId="267"/>
            <ac:grpSpMk id="68" creationId="{15E1AC81-83F2-45A8-9054-15570F4E2557}"/>
          </ac:grpSpMkLst>
        </pc:grpChg>
        <pc:grpChg chg="add del">
          <ac:chgData name="Chuong Nguyen Hong (VN)" userId="S::chuong.nguyenh2@homecredit.vn::eeb29848-4028-4170-9f41-e68a41263968" providerId="AD" clId="Web-{EA26B4F3-6B88-A619-372B-CC64C481B1B6}" dt="2023-10-10T08:44:21.450" v="5840"/>
          <ac:grpSpMkLst>
            <pc:docMk/>
            <pc:sldMk cId="1006739205" sldId="267"/>
            <ac:grpSpMk id="91" creationId="{FBF129BC-EA9E-4D20-898B-399F7727DFB9}"/>
          </ac:grpSpMkLst>
        </pc:grpChg>
        <pc:grpChg chg="add del">
          <ac:chgData name="Chuong Nguyen Hong (VN)" userId="S::chuong.nguyenh2@homecredit.vn::eeb29848-4028-4170-9f41-e68a41263968" providerId="AD" clId="Web-{EA26B4F3-6B88-A619-372B-CC64C481B1B6}" dt="2023-10-10T08:44:21.450" v="5840"/>
          <ac:grpSpMkLst>
            <pc:docMk/>
            <pc:sldMk cId="1006739205" sldId="267"/>
            <ac:grpSpMk id="98" creationId="{B437F5FC-01F7-4EB4-81E7-C27D917E9554}"/>
          </ac:grpSpMkLst>
        </pc:grpChg>
        <pc:grpChg chg="add del">
          <ac:chgData name="Chuong Nguyen Hong (VN)" userId="S::chuong.nguyenh2@homecredit.vn::eeb29848-4028-4170-9f41-e68a41263968" providerId="AD" clId="Web-{EA26B4F3-6B88-A619-372B-CC64C481B1B6}" dt="2023-10-10T08:45:18.389" v="5855"/>
          <ac:grpSpMkLst>
            <pc:docMk/>
            <pc:sldMk cId="1006739205" sldId="267"/>
            <ac:grpSpMk id="128" creationId="{15E1AC81-83F2-45A8-9054-15570F4E2557}"/>
          </ac:grpSpMkLst>
        </pc:grpChg>
        <pc:grpChg chg="add del">
          <ac:chgData name="Chuong Nguyen Hong (VN)" userId="S::chuong.nguyenh2@homecredit.vn::eeb29848-4028-4170-9f41-e68a41263968" providerId="AD" clId="Web-{EA26B4F3-6B88-A619-372B-CC64C481B1B6}" dt="2023-10-10T08:45:18.389" v="5855"/>
          <ac:grpSpMkLst>
            <pc:docMk/>
            <pc:sldMk cId="1006739205" sldId="267"/>
            <ac:grpSpMk id="151" creationId="{FBF129BC-EA9E-4D20-898B-399F7727DFB9}"/>
          </ac:grpSpMkLst>
        </pc:grpChg>
        <pc:grpChg chg="add del">
          <ac:chgData name="Chuong Nguyen Hong (VN)" userId="S::chuong.nguyenh2@homecredit.vn::eeb29848-4028-4170-9f41-e68a41263968" providerId="AD" clId="Web-{EA26B4F3-6B88-A619-372B-CC64C481B1B6}" dt="2023-10-10T08:45:18.389" v="5855"/>
          <ac:grpSpMkLst>
            <pc:docMk/>
            <pc:sldMk cId="1006739205" sldId="267"/>
            <ac:grpSpMk id="158" creationId="{F87AAF7B-2090-475D-9C3E-FDC03DD87A88}"/>
          </ac:grpSpMkLst>
        </pc:grpChg>
        <pc:grpChg chg="add">
          <ac:chgData name="Chuong Nguyen Hong (VN)" userId="S::chuong.nguyenh2@homecredit.vn::eeb29848-4028-4170-9f41-e68a41263968" providerId="AD" clId="Web-{EA26B4F3-6B88-A619-372B-CC64C481B1B6}" dt="2023-10-10T08:45:18.389" v="5855"/>
          <ac:grpSpMkLst>
            <pc:docMk/>
            <pc:sldMk cId="1006739205" sldId="267"/>
            <ac:grpSpMk id="188" creationId="{15E1AC81-83F2-45A8-9054-15570F4E2557}"/>
          </ac:grpSpMkLst>
        </pc:grpChg>
        <pc:grpChg chg="add">
          <ac:chgData name="Chuong Nguyen Hong (VN)" userId="S::chuong.nguyenh2@homecredit.vn::eeb29848-4028-4170-9f41-e68a41263968" providerId="AD" clId="Web-{EA26B4F3-6B88-A619-372B-CC64C481B1B6}" dt="2023-10-10T08:45:18.389" v="5855"/>
          <ac:grpSpMkLst>
            <pc:docMk/>
            <pc:sldMk cId="1006739205" sldId="267"/>
            <ac:grpSpMk id="211" creationId="{FBF129BC-EA9E-4D20-898B-399F7727DFB9}"/>
          </ac:grpSpMkLst>
        </pc:grpChg>
        <pc:grpChg chg="add">
          <ac:chgData name="Chuong Nguyen Hong (VN)" userId="S::chuong.nguyenh2@homecredit.vn::eeb29848-4028-4170-9f41-e68a41263968" providerId="AD" clId="Web-{EA26B4F3-6B88-A619-372B-CC64C481B1B6}" dt="2023-10-10T08:45:18.389" v="5855"/>
          <ac:grpSpMkLst>
            <pc:docMk/>
            <pc:sldMk cId="1006739205" sldId="267"/>
            <ac:grpSpMk id="218" creationId="{B984687B-789E-453B-921F-7804CCA6BA01}"/>
          </ac:grpSpMkLst>
        </pc:grpChg>
        <pc:picChg chg="add del mod">
          <ac:chgData name="Chuong Nguyen Hong (VN)" userId="S::chuong.nguyenh2@homecredit.vn::eeb29848-4028-4170-9f41-e68a41263968" providerId="AD" clId="Web-{EA26B4F3-6B88-A619-372B-CC64C481B1B6}" dt="2023-10-10T08:35:32.045" v="5652"/>
          <ac:picMkLst>
            <pc:docMk/>
            <pc:sldMk cId="1006739205" sldId="267"/>
            <ac:picMk id="4" creationId="{C1304C54-A5A1-4B11-33ED-1B62C29FB4F7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5:32.404" v="5653"/>
          <ac:picMkLst>
            <pc:docMk/>
            <pc:sldMk cId="1006739205" sldId="267"/>
            <ac:picMk id="6" creationId="{677FA681-23AB-5AD9-940D-699B6E62348A}"/>
          </ac:picMkLst>
        </pc:picChg>
        <pc:cxnChg chg="del">
          <ac:chgData name="Chuong Nguyen Hong (VN)" userId="S::chuong.nguyenh2@homecredit.vn::eeb29848-4028-4170-9f41-e68a41263968" providerId="AD" clId="Web-{EA26B4F3-6B88-A619-372B-CC64C481B1B6}" dt="2023-10-06T04:17:28.956" v="774"/>
          <ac:cxnSpMkLst>
            <pc:docMk/>
            <pc:sldMk cId="1006739205" sldId="267"/>
            <ac:cxnSpMk id="63" creationId="{68B6AB33-DFE6-4FE4-94FE-C9E25424AD16}"/>
          </ac:cxnSpMkLst>
        </pc:cxnChg>
        <pc:cxnChg chg="add del">
          <ac:chgData name="Chuong Nguyen Hong (VN)" userId="S::chuong.nguyenh2@homecredit.vn::eeb29848-4028-4170-9f41-e68a41263968" providerId="AD" clId="Web-{EA26B4F3-6B88-A619-372B-CC64C481B1B6}" dt="2023-10-10T08:45:18.389" v="5855"/>
          <ac:cxnSpMkLst>
            <pc:docMk/>
            <pc:sldMk cId="1006739205" sldId="267"/>
            <ac:cxnSpMk id="183" creationId="{68B6AB33-DFE6-4FE4-94FE-C9E25424AD16}"/>
          </ac:cxnSpMkLst>
        </pc:cxnChg>
      </pc:sldChg>
      <pc:sldChg chg="addSp modSp">
        <pc:chgData name="Chuong Nguyen Hong (VN)" userId="S::chuong.nguyenh2@homecredit.vn::eeb29848-4028-4170-9f41-e68a41263968" providerId="AD" clId="Web-{EA26B4F3-6B88-A619-372B-CC64C481B1B6}" dt="2023-10-10T08:35:26.545" v="5651" actId="14100"/>
        <pc:sldMkLst>
          <pc:docMk/>
          <pc:sldMk cId="311775190" sldId="268"/>
        </pc:sldMkLst>
        <pc:spChg chg="mod">
          <ac:chgData name="Chuong Nguyen Hong (VN)" userId="S::chuong.nguyenh2@homecredit.vn::eeb29848-4028-4170-9f41-e68a41263968" providerId="AD" clId="Web-{EA26B4F3-6B88-A619-372B-CC64C481B1B6}" dt="2023-10-10T08:02:53.631" v="5379" actId="14100"/>
          <ac:spMkLst>
            <pc:docMk/>
            <pc:sldMk cId="311775190" sldId="268"/>
            <ac:spMk id="5" creationId="{677BE62F-C81C-2838-4117-032AE3AE0BE9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8:31:36.054" v="5616" actId="1076"/>
          <ac:spMkLst>
            <pc:docMk/>
            <pc:sldMk cId="311775190" sldId="268"/>
            <ac:spMk id="7" creationId="{582C86A7-FEEC-08DA-9DF9-9F04BD1CF77A}"/>
          </ac:spMkLst>
        </pc:spChg>
        <pc:picChg chg="add mod">
          <ac:chgData name="Chuong Nguyen Hong (VN)" userId="S::chuong.nguyenh2@homecredit.vn::eeb29848-4028-4170-9f41-e68a41263968" providerId="AD" clId="Web-{EA26B4F3-6B88-A619-372B-CC64C481B1B6}" dt="2023-10-10T08:35:26.545" v="5651" actId="14100"/>
          <ac:picMkLst>
            <pc:docMk/>
            <pc:sldMk cId="311775190" sldId="268"/>
            <ac:picMk id="3" creationId="{8ADE7CB4-3575-FD41-BDD0-AAAEDF806577}"/>
          </ac:picMkLst>
        </pc:picChg>
        <pc:picChg chg="mod">
          <ac:chgData name="Chuong Nguyen Hong (VN)" userId="S::chuong.nguyenh2@homecredit.vn::eeb29848-4028-4170-9f41-e68a41263968" providerId="AD" clId="Web-{EA26B4F3-6B88-A619-372B-CC64C481B1B6}" dt="2023-10-06T04:17:52.675" v="776" actId="14100"/>
          <ac:picMkLst>
            <pc:docMk/>
            <pc:sldMk cId="311775190" sldId="268"/>
            <ac:picMk id="31" creationId="{54B93CD1-99F6-AE3E-7D37-BD6290AAEBA2}"/>
          </ac:picMkLst>
        </pc:picChg>
        <pc:picChg chg="mod">
          <ac:chgData name="Chuong Nguyen Hong (VN)" userId="S::chuong.nguyenh2@homecredit.vn::eeb29848-4028-4170-9f41-e68a41263968" providerId="AD" clId="Web-{EA26B4F3-6B88-A619-372B-CC64C481B1B6}" dt="2023-10-06T04:17:55.066" v="778" actId="14100"/>
          <ac:picMkLst>
            <pc:docMk/>
            <pc:sldMk cId="311775190" sldId="268"/>
            <ac:picMk id="33" creationId="{A21E759F-4EAC-B037-B2CC-BC15377CC2DB}"/>
          </ac:picMkLst>
        </pc:picChg>
      </pc:sldChg>
      <pc:sldChg chg="addSp delSp modSp">
        <pc:chgData name="Chuong Nguyen Hong (VN)" userId="S::chuong.nguyenh2@homecredit.vn::eeb29848-4028-4170-9f41-e68a41263968" providerId="AD" clId="Web-{EA26B4F3-6B88-A619-372B-CC64C481B1B6}" dt="2023-10-10T08:35:51.045" v="5660"/>
        <pc:sldMkLst>
          <pc:docMk/>
          <pc:sldMk cId="3539273209" sldId="269"/>
        </pc:sldMkLst>
        <pc:spChg chg="mod">
          <ac:chgData name="Chuong Nguyen Hong (VN)" userId="S::chuong.nguyenh2@homecredit.vn::eeb29848-4028-4170-9f41-e68a41263968" providerId="AD" clId="Web-{EA26B4F3-6B88-A619-372B-CC64C481B1B6}" dt="2023-10-10T08:02:19.302" v="5367" actId="20577"/>
          <ac:spMkLst>
            <pc:docMk/>
            <pc:sldMk cId="3539273209" sldId="269"/>
            <ac:spMk id="2" creationId="{00000000-0000-0000-0000-000000000000}"/>
          </ac:spMkLst>
        </pc:spChg>
        <pc:spChg chg="del mod">
          <ac:chgData name="Chuong Nguyen Hong (VN)" userId="S::chuong.nguyenh2@homecredit.vn::eeb29848-4028-4170-9f41-e68a41263968" providerId="AD" clId="Web-{EA26B4F3-6B88-A619-372B-CC64C481B1B6}" dt="2023-10-10T07:52:23.645" v="5268"/>
          <ac:spMkLst>
            <pc:docMk/>
            <pc:sldMk cId="3539273209" sldId="269"/>
            <ac:spMk id="3" creationId="{00000000-0000-0000-0000-000000000000}"/>
          </ac:spMkLst>
        </pc:spChg>
        <pc:picChg chg="add">
          <ac:chgData name="Chuong Nguyen Hong (VN)" userId="S::chuong.nguyenh2@homecredit.vn::eeb29848-4028-4170-9f41-e68a41263968" providerId="AD" clId="Web-{EA26B4F3-6B88-A619-372B-CC64C481B1B6}" dt="2023-10-10T08:35:51.045" v="5660"/>
          <ac:picMkLst>
            <pc:docMk/>
            <pc:sldMk cId="3539273209" sldId="269"/>
            <ac:picMk id="6" creationId="{34E99BE5-E1FB-49CD-B4EF-67F6C6AA1F56}"/>
          </ac:picMkLst>
        </pc:picChg>
      </pc:sldChg>
      <pc:sldChg chg="addSp modSp">
        <pc:chgData name="Chuong Nguyen Hong (VN)" userId="S::chuong.nguyenh2@homecredit.vn::eeb29848-4028-4170-9f41-e68a41263968" providerId="AD" clId="Web-{EA26B4F3-6B88-A619-372B-CC64C481B1B6}" dt="2023-10-10T08:35:52.170" v="5661"/>
        <pc:sldMkLst>
          <pc:docMk/>
          <pc:sldMk cId="1992839031" sldId="271"/>
        </pc:sldMkLst>
        <pc:picChg chg="mod">
          <ac:chgData name="Chuong Nguyen Hong (VN)" userId="S::chuong.nguyenh2@homecredit.vn::eeb29848-4028-4170-9f41-e68a41263968" providerId="AD" clId="Web-{EA26B4F3-6B88-A619-372B-CC64C481B1B6}" dt="2023-10-06T04:18:28.088" v="783" actId="14100"/>
          <ac:picMkLst>
            <pc:docMk/>
            <pc:sldMk cId="1992839031" sldId="271"/>
            <ac:picMk id="4" creationId="{FE227B3A-DA73-37F7-563D-7DEA9A3CDA08}"/>
          </ac:picMkLst>
        </pc:picChg>
        <pc:picChg chg="mod">
          <ac:chgData name="Chuong Nguyen Hong (VN)" userId="S::chuong.nguyenh2@homecredit.vn::eeb29848-4028-4170-9f41-e68a41263968" providerId="AD" clId="Web-{EA26B4F3-6B88-A619-372B-CC64C481B1B6}" dt="2023-10-06T04:18:22.744" v="781" actId="14100"/>
          <ac:picMkLst>
            <pc:docMk/>
            <pc:sldMk cId="1992839031" sldId="271"/>
            <ac:picMk id="5" creationId="{679BBD54-D073-6BAB-F7EA-2B12A5B30A57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5:52.170" v="5661"/>
          <ac:picMkLst>
            <pc:docMk/>
            <pc:sldMk cId="1992839031" sldId="271"/>
            <ac:picMk id="6" creationId="{1289BAD9-A78B-584A-A042-92B68FC1F6B2}"/>
          </ac:picMkLst>
        </pc:picChg>
        <pc:picChg chg="mod">
          <ac:chgData name="Chuong Nguyen Hong (VN)" userId="S::chuong.nguyenh2@homecredit.vn::eeb29848-4028-4170-9f41-e68a41263968" providerId="AD" clId="Web-{EA26B4F3-6B88-A619-372B-CC64C481B1B6}" dt="2023-10-06T04:18:32.229" v="784" actId="14100"/>
          <ac:picMkLst>
            <pc:docMk/>
            <pc:sldMk cId="1992839031" sldId="271"/>
            <ac:picMk id="13" creationId="{44E85331-B032-6CFE-4F24-F7700DDEA82F}"/>
          </ac:picMkLst>
        </pc:picChg>
        <pc:picChg chg="mod">
          <ac:chgData name="Chuong Nguyen Hong (VN)" userId="S::chuong.nguyenh2@homecredit.vn::eeb29848-4028-4170-9f41-e68a41263968" providerId="AD" clId="Web-{EA26B4F3-6B88-A619-372B-CC64C481B1B6}" dt="2023-10-06T04:18:34.182" v="785" actId="14100"/>
          <ac:picMkLst>
            <pc:docMk/>
            <pc:sldMk cId="1992839031" sldId="271"/>
            <ac:picMk id="14" creationId="{3523026F-5D2A-E828-3778-D08846237685}"/>
          </ac:picMkLst>
        </pc:picChg>
      </pc:sldChg>
      <pc:sldChg chg="addSp modSp">
        <pc:chgData name="Chuong Nguyen Hong (VN)" userId="S::chuong.nguyenh2@homecredit.vn::eeb29848-4028-4170-9f41-e68a41263968" providerId="AD" clId="Web-{EA26B4F3-6B88-A619-372B-CC64C481B1B6}" dt="2023-10-10T08:39:46.036" v="5746"/>
        <pc:sldMkLst>
          <pc:docMk/>
          <pc:sldMk cId="1245443227" sldId="272"/>
        </pc:sldMkLst>
        <pc:spChg chg="mod">
          <ac:chgData name="Chuong Nguyen Hong (VN)" userId="S::chuong.nguyenh2@homecredit.vn::eeb29848-4028-4170-9f41-e68a41263968" providerId="AD" clId="Web-{EA26B4F3-6B88-A619-372B-CC64C481B1B6}" dt="2023-10-10T06:30:50.477" v="4237" actId="1076"/>
          <ac:spMkLst>
            <pc:docMk/>
            <pc:sldMk cId="1245443227" sldId="272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6:31:58.151" v="4244" actId="1076"/>
          <ac:spMkLst>
            <pc:docMk/>
            <pc:sldMk cId="1245443227" sldId="272"/>
            <ac:spMk id="3" creationId="{00000000-0000-0000-0000-000000000000}"/>
          </ac:spMkLst>
        </pc:spChg>
        <pc:picChg chg="add">
          <ac:chgData name="Chuong Nguyen Hong (VN)" userId="S::chuong.nguyenh2@homecredit.vn::eeb29848-4028-4170-9f41-e68a41263968" providerId="AD" clId="Web-{EA26B4F3-6B88-A619-372B-CC64C481B1B6}" dt="2023-10-10T08:39:46.036" v="5746"/>
          <ac:picMkLst>
            <pc:docMk/>
            <pc:sldMk cId="1245443227" sldId="272"/>
            <ac:picMk id="5" creationId="{21790996-2834-409A-0F31-62ADF31E9743}"/>
          </ac:picMkLst>
        </pc:picChg>
      </pc:sldChg>
      <pc:sldChg chg="addSp modSp">
        <pc:chgData name="Chuong Nguyen Hong (VN)" userId="S::chuong.nguyenh2@homecredit.vn::eeb29848-4028-4170-9f41-e68a41263968" providerId="AD" clId="Web-{EA26B4F3-6B88-A619-372B-CC64C481B1B6}" dt="2023-10-10T08:35:54.092" v="5662"/>
        <pc:sldMkLst>
          <pc:docMk/>
          <pc:sldMk cId="2612054219" sldId="273"/>
        </pc:sldMkLst>
        <pc:spChg chg="mod">
          <ac:chgData name="Chuong Nguyen Hong (VN)" userId="S::chuong.nguyenh2@homecredit.vn::eeb29848-4028-4170-9f41-e68a41263968" providerId="AD" clId="Web-{EA26B4F3-6B88-A619-372B-CC64C481B1B6}" dt="2023-10-10T07:53:41.366" v="5295" actId="14100"/>
          <ac:spMkLst>
            <pc:docMk/>
            <pc:sldMk cId="2612054219" sldId="273"/>
            <ac:spMk id="6" creationId="{33789929-933F-B5A6-8285-9B7EF557BC48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7:53:46.975" v="5296" actId="14100"/>
          <ac:spMkLst>
            <pc:docMk/>
            <pc:sldMk cId="2612054219" sldId="273"/>
            <ac:spMk id="7" creationId="{63FCD536-0D36-817F-098A-D591F31A38E3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7:54:05.226" v="5298" actId="1076"/>
          <ac:spMkLst>
            <pc:docMk/>
            <pc:sldMk cId="2612054219" sldId="273"/>
            <ac:spMk id="10" creationId="{7BEFBD17-F738-E01B-FAB9-B707C8581784}"/>
          </ac:spMkLst>
        </pc:spChg>
        <pc:picChg chg="add">
          <ac:chgData name="Chuong Nguyen Hong (VN)" userId="S::chuong.nguyenh2@homecredit.vn::eeb29848-4028-4170-9f41-e68a41263968" providerId="AD" clId="Web-{EA26B4F3-6B88-A619-372B-CC64C481B1B6}" dt="2023-10-10T08:35:54.092" v="5662"/>
          <ac:picMkLst>
            <pc:docMk/>
            <pc:sldMk cId="2612054219" sldId="273"/>
            <ac:picMk id="4" creationId="{CA163A8C-B3D4-4CAC-6A80-B4692260827D}"/>
          </ac:picMkLst>
        </pc:picChg>
        <pc:picChg chg="mod">
          <ac:chgData name="Chuong Nguyen Hong (VN)" userId="S::chuong.nguyenh2@homecredit.vn::eeb29848-4028-4170-9f41-e68a41263968" providerId="AD" clId="Web-{EA26B4F3-6B88-A619-372B-CC64C481B1B6}" dt="2023-10-10T07:53:56.538" v="5297" actId="14100"/>
          <ac:picMkLst>
            <pc:docMk/>
            <pc:sldMk cId="2612054219" sldId="273"/>
            <ac:picMk id="15" creationId="{C31A8FC3-BAAE-D494-AE85-AF41FF0C4B59}"/>
          </ac:picMkLst>
        </pc:picChg>
      </pc:sldChg>
      <pc:sldChg chg="addSp modSp">
        <pc:chgData name="Chuong Nguyen Hong (VN)" userId="S::chuong.nguyenh2@homecredit.vn::eeb29848-4028-4170-9f41-e68a41263968" providerId="AD" clId="Web-{EA26B4F3-6B88-A619-372B-CC64C481B1B6}" dt="2023-10-10T08:35:54.858" v="5663"/>
        <pc:sldMkLst>
          <pc:docMk/>
          <pc:sldMk cId="732548103" sldId="275"/>
        </pc:sldMkLst>
        <pc:spChg chg="mod">
          <ac:chgData name="Chuong Nguyen Hong (VN)" userId="S::chuong.nguyenh2@homecredit.vn::eeb29848-4028-4170-9f41-e68a41263968" providerId="AD" clId="Web-{EA26B4F3-6B88-A619-372B-CC64C481B1B6}" dt="2023-10-10T07:54:21.804" v="5300" actId="1076"/>
          <ac:spMkLst>
            <pc:docMk/>
            <pc:sldMk cId="732548103" sldId="275"/>
            <ac:spMk id="2" creationId="{00000000-0000-0000-0000-000000000000}"/>
          </ac:spMkLst>
        </pc:spChg>
        <pc:picChg chg="add">
          <ac:chgData name="Chuong Nguyen Hong (VN)" userId="S::chuong.nguyenh2@homecredit.vn::eeb29848-4028-4170-9f41-e68a41263968" providerId="AD" clId="Web-{EA26B4F3-6B88-A619-372B-CC64C481B1B6}" dt="2023-10-10T08:35:54.858" v="5663"/>
          <ac:picMkLst>
            <pc:docMk/>
            <pc:sldMk cId="732548103" sldId="275"/>
            <ac:picMk id="7" creationId="{2B381C44-9470-0FD3-01FE-CC5A4437A77B}"/>
          </ac:picMkLst>
        </pc:picChg>
      </pc:sldChg>
      <pc:sldChg chg="addSp delSp modSp ord">
        <pc:chgData name="Chuong Nguyen Hong (VN)" userId="S::chuong.nguyenh2@homecredit.vn::eeb29848-4028-4170-9f41-e68a41263968" providerId="AD" clId="Web-{EA26B4F3-6B88-A619-372B-CC64C481B1B6}" dt="2023-10-10T09:16:15.816" v="5972" actId="1076"/>
        <pc:sldMkLst>
          <pc:docMk/>
          <pc:sldMk cId="4152684401" sldId="276"/>
        </pc:sldMkLst>
        <pc:spChg chg="mod">
          <ac:chgData name="Chuong Nguyen Hong (VN)" userId="S::chuong.nguyenh2@homecredit.vn::eeb29848-4028-4170-9f41-e68a41263968" providerId="AD" clId="Web-{EA26B4F3-6B88-A619-372B-CC64C481B1B6}" dt="2023-10-10T07:13:55.784" v="4511" actId="1076"/>
          <ac:spMkLst>
            <pc:docMk/>
            <pc:sldMk cId="4152684401" sldId="276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9:16:15.816" v="5972" actId="1076"/>
          <ac:spMkLst>
            <pc:docMk/>
            <pc:sldMk cId="4152684401" sldId="276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7:08:08.165" v="4414"/>
          <ac:spMkLst>
            <pc:docMk/>
            <pc:sldMk cId="4152684401" sldId="276"/>
            <ac:spMk id="4" creationId="{45C73FA1-C38C-FD65-56B2-09389337A751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7:12:33.078" v="4491"/>
          <ac:spMkLst>
            <pc:docMk/>
            <pc:sldMk cId="4152684401" sldId="276"/>
            <ac:spMk id="6" creationId="{7DC167C1-77E0-CA48-48BE-C8E1E4187B6B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6:38:02.098" v="4290"/>
          <ac:spMkLst>
            <pc:docMk/>
            <pc:sldMk cId="4152684401" sldId="276"/>
            <ac:spMk id="10" creationId="{FFD6180E-5448-BCDE-6FFD-09CDCE7575A6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6:42:10.886" v="4348"/>
          <ac:spMkLst>
            <pc:docMk/>
            <pc:sldMk cId="4152684401" sldId="276"/>
            <ac:spMk id="11" creationId="{BE081CFE-00CB-EA94-4AB9-C2A753F583AC}"/>
          </ac:spMkLst>
        </pc:spChg>
        <pc:graphicFrameChg chg="add del mod modGraphic">
          <ac:chgData name="Chuong Nguyen Hong (VN)" userId="S::chuong.nguyenh2@homecredit.vn::eeb29848-4028-4170-9f41-e68a41263968" providerId="AD" clId="Web-{EA26B4F3-6B88-A619-372B-CC64C481B1B6}" dt="2023-10-10T06:35:48.938" v="4252"/>
          <ac:graphicFrameMkLst>
            <pc:docMk/>
            <pc:sldMk cId="4152684401" sldId="276"/>
            <ac:graphicFrameMk id="4" creationId="{6DB01B2B-3133-FF2E-52D0-3567AD5CE208}"/>
          </ac:graphicFrameMkLst>
        </pc:graphicFrameChg>
        <pc:picChg chg="add mod">
          <ac:chgData name="Chuong Nguyen Hong (VN)" userId="S::chuong.nguyenh2@homecredit.vn::eeb29848-4028-4170-9f41-e68a41263968" providerId="AD" clId="Web-{EA26B4F3-6B88-A619-372B-CC64C481B1B6}" dt="2023-10-10T07:12:59.064" v="4500" actId="1076"/>
          <ac:picMkLst>
            <pc:docMk/>
            <pc:sldMk cId="4152684401" sldId="276"/>
            <ac:picMk id="5" creationId="{21EBDA12-D44F-D2E1-EFBB-7D9843D84DE0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7:13:08.673" v="4502" actId="1076"/>
          <ac:picMkLst>
            <pc:docMk/>
            <pc:sldMk cId="4152684401" sldId="276"/>
            <ac:picMk id="7" creationId="{3E5D5E95-B611-4D8C-3AEB-879ECF6FE481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5:56.624" v="5665"/>
          <ac:picMkLst>
            <pc:docMk/>
            <pc:sldMk cId="4152684401" sldId="276"/>
            <ac:picMk id="9" creationId="{E2DB6975-04FF-AE03-1890-72C5BCF99C16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7:12:55.954" v="4498" actId="1076"/>
          <ac:picMkLst>
            <pc:docMk/>
            <pc:sldMk cId="4152684401" sldId="276"/>
            <ac:picMk id="12" creationId="{D5D385EB-1731-4E7D-40BF-1C69B29B1A78}"/>
          </ac:picMkLst>
        </pc:picChg>
      </pc:sldChg>
      <pc:sldChg chg="addSp delSp modSp ord modNotes">
        <pc:chgData name="Chuong Nguyen Hong (VN)" userId="S::chuong.nguyenh2@homecredit.vn::eeb29848-4028-4170-9f41-e68a41263968" providerId="AD" clId="Web-{EA26B4F3-6B88-A619-372B-CC64C481B1B6}" dt="2023-10-10T08:36:32.547" v="5684" actId="1076"/>
        <pc:sldMkLst>
          <pc:docMk/>
          <pc:sldMk cId="1379540599" sldId="277"/>
        </pc:sldMkLst>
        <pc:spChg chg="mod">
          <ac:chgData name="Chuong Nguyen Hong (VN)" userId="S::chuong.nguyenh2@homecredit.vn::eeb29848-4028-4170-9f41-e68a41263968" providerId="AD" clId="Web-{EA26B4F3-6B88-A619-372B-CC64C481B1B6}" dt="2023-10-10T05:39:07.985" v="4040" actId="20577"/>
          <ac:spMkLst>
            <pc:docMk/>
            <pc:sldMk cId="1379540599" sldId="277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4:12:53.722" v="3487" actId="1076"/>
          <ac:spMkLst>
            <pc:docMk/>
            <pc:sldMk cId="1379540599" sldId="277"/>
            <ac:spMk id="3" creationId="{00000000-0000-0000-0000-000000000000}"/>
          </ac:spMkLst>
        </pc:spChg>
        <pc:picChg chg="add mod">
          <ac:chgData name="Chuong Nguyen Hong (VN)" userId="S::chuong.nguyenh2@homecredit.vn::eeb29848-4028-4170-9f41-e68a41263968" providerId="AD" clId="Web-{EA26B4F3-6B88-A619-372B-CC64C481B1B6}" dt="2023-10-10T08:36:32.547" v="5684" actId="1076"/>
          <ac:picMkLst>
            <pc:docMk/>
            <pc:sldMk cId="1379540599" sldId="277"/>
            <ac:picMk id="4" creationId="{089E8DDB-A3C5-7334-03BA-0A1B17659921}"/>
          </ac:picMkLst>
        </pc:picChg>
        <pc:picChg chg="del">
          <ac:chgData name="Chuong Nguyen Hong (VN)" userId="S::chuong.nguyenh2@homecredit.vn::eeb29848-4028-4170-9f41-e68a41263968" providerId="AD" clId="Web-{EA26B4F3-6B88-A619-372B-CC64C481B1B6}" dt="2023-10-06T08:59:44.415" v="1495"/>
          <ac:picMkLst>
            <pc:docMk/>
            <pc:sldMk cId="1379540599" sldId="277"/>
            <ac:picMk id="4" creationId="{52E4AAF5-199F-1E66-4597-3EFC59A92FF9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8:36:23.859" v="5681" actId="1076"/>
          <ac:picMkLst>
            <pc:docMk/>
            <pc:sldMk cId="1379540599" sldId="277"/>
            <ac:picMk id="5" creationId="{BC69F0E5-EB95-A0BB-B575-DABE34BFA7CD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8:36:23.906" v="5682" actId="1076"/>
          <ac:picMkLst>
            <pc:docMk/>
            <pc:sldMk cId="1379540599" sldId="277"/>
            <ac:picMk id="6" creationId="{BD81258D-E577-D55E-08D7-DDC08A334E64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8:36:28.765" v="5683" actId="1076"/>
          <ac:picMkLst>
            <pc:docMk/>
            <pc:sldMk cId="1379540599" sldId="277"/>
            <ac:picMk id="8" creationId="{FAD79EA0-5B4A-B7C6-97B9-F7454F3129C1}"/>
          </ac:picMkLst>
        </pc:picChg>
      </pc:sldChg>
      <pc:sldChg chg="addSp modSp ord modNotes">
        <pc:chgData name="Chuong Nguyen Hong (VN)" userId="S::chuong.nguyenh2@homecredit.vn::eeb29848-4028-4170-9f41-e68a41263968" providerId="AD" clId="Web-{EA26B4F3-6B88-A619-372B-CC64C481B1B6}" dt="2023-10-10T08:35:55.639" v="5664"/>
        <pc:sldMkLst>
          <pc:docMk/>
          <pc:sldMk cId="1108268668" sldId="279"/>
        </pc:sldMkLst>
        <pc:spChg chg="mod">
          <ac:chgData name="Chuong Nguyen Hong (VN)" userId="S::chuong.nguyenh2@homecredit.vn::eeb29848-4028-4170-9f41-e68a41263968" providerId="AD" clId="Web-{EA26B4F3-6B88-A619-372B-CC64C481B1B6}" dt="2023-10-10T06:32:12.073" v="4245" actId="14100"/>
          <ac:spMkLst>
            <pc:docMk/>
            <pc:sldMk cId="1108268668" sldId="279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7:55:09.462" v="5318" actId="14100"/>
          <ac:spMkLst>
            <pc:docMk/>
            <pc:sldMk cId="1108268668" sldId="279"/>
            <ac:spMk id="3" creationId="{00000000-0000-0000-0000-000000000000}"/>
          </ac:spMkLst>
        </pc:spChg>
        <pc:picChg chg="add">
          <ac:chgData name="Chuong Nguyen Hong (VN)" userId="S::chuong.nguyenh2@homecredit.vn::eeb29848-4028-4170-9f41-e68a41263968" providerId="AD" clId="Web-{EA26B4F3-6B88-A619-372B-CC64C481B1B6}" dt="2023-10-10T08:35:55.639" v="5664"/>
          <ac:picMkLst>
            <pc:docMk/>
            <pc:sldMk cId="1108268668" sldId="279"/>
            <ac:picMk id="5" creationId="{BF1412B8-4FC0-03CA-C95B-C8D2BF94FA36}"/>
          </ac:picMkLst>
        </pc:picChg>
      </pc:sldChg>
      <pc:sldChg chg="addSp modSp ord modNotes">
        <pc:chgData name="Chuong Nguyen Hong (VN)" userId="S::chuong.nguyenh2@homecredit.vn::eeb29848-4028-4170-9f41-e68a41263968" providerId="AD" clId="Web-{EA26B4F3-6B88-A619-372B-CC64C481B1B6}" dt="2023-10-10T08:36:04.233" v="5673"/>
        <pc:sldMkLst>
          <pc:docMk/>
          <pc:sldMk cId="1751748759" sldId="280"/>
        </pc:sldMkLst>
        <pc:spChg chg="mod">
          <ac:chgData name="Chuong Nguyen Hong (VN)" userId="S::chuong.nguyenh2@homecredit.vn::eeb29848-4028-4170-9f41-e68a41263968" providerId="AD" clId="Web-{EA26B4F3-6B88-A619-372B-CC64C481B1B6}" dt="2023-10-10T05:39:06.173" v="4038" actId="20577"/>
          <ac:spMkLst>
            <pc:docMk/>
            <pc:sldMk cId="1751748759" sldId="280"/>
            <ac:spMk id="2" creationId="{00000000-0000-0000-0000-000000000000}"/>
          </ac:spMkLst>
        </pc:spChg>
        <pc:picChg chg="add">
          <ac:chgData name="Chuong Nguyen Hong (VN)" userId="S::chuong.nguyenh2@homecredit.vn::eeb29848-4028-4170-9f41-e68a41263968" providerId="AD" clId="Web-{EA26B4F3-6B88-A619-372B-CC64C481B1B6}" dt="2023-10-10T08:36:04.233" v="5673"/>
          <ac:picMkLst>
            <pc:docMk/>
            <pc:sldMk cId="1751748759" sldId="280"/>
            <ac:picMk id="8" creationId="{6C224D4E-7AEE-0283-67DB-0A79CE237468}"/>
          </ac:picMkLst>
        </pc:picChg>
      </pc:sldChg>
      <pc:sldChg chg="addSp">
        <pc:chgData name="Chuong Nguyen Hong (VN)" userId="S::chuong.nguyenh2@homecredit.vn::eeb29848-4028-4170-9f41-e68a41263968" providerId="AD" clId="Web-{EA26B4F3-6B88-A619-372B-CC64C481B1B6}" dt="2023-10-10T08:39:22.286" v="5723"/>
        <pc:sldMkLst>
          <pc:docMk/>
          <pc:sldMk cId="2792956917" sldId="281"/>
        </pc:sldMkLst>
        <pc:picChg chg="add">
          <ac:chgData name="Chuong Nguyen Hong (VN)" userId="S::chuong.nguyenh2@homecredit.vn::eeb29848-4028-4170-9f41-e68a41263968" providerId="AD" clId="Web-{EA26B4F3-6B88-A619-372B-CC64C481B1B6}" dt="2023-10-10T08:39:22.286" v="5723"/>
          <ac:picMkLst>
            <pc:docMk/>
            <pc:sldMk cId="2792956917" sldId="281"/>
            <ac:picMk id="17" creationId="{4EB55B9C-20EB-BBE6-C54B-549980AB6DF9}"/>
          </ac:picMkLst>
        </pc:picChg>
      </pc:sldChg>
      <pc:sldChg chg="addSp delSp modSp modNotes">
        <pc:chgData name="Chuong Nguyen Hong (VN)" userId="S::chuong.nguyenh2@homecredit.vn::eeb29848-4028-4170-9f41-e68a41263968" providerId="AD" clId="Web-{EA26B4F3-6B88-A619-372B-CC64C481B1B6}" dt="2023-10-10T08:39:22.692" v="5724"/>
        <pc:sldMkLst>
          <pc:docMk/>
          <pc:sldMk cId="932648675" sldId="282"/>
        </pc:sldMkLst>
        <pc:spChg chg="mod">
          <ac:chgData name="Chuong Nguyen Hong (VN)" userId="S::chuong.nguyenh2@homecredit.vn::eeb29848-4028-4170-9f41-e68a41263968" providerId="AD" clId="Web-{EA26B4F3-6B88-A619-372B-CC64C481B1B6}" dt="2023-10-10T05:23:39.957" v="3725" actId="20577"/>
          <ac:spMkLst>
            <pc:docMk/>
            <pc:sldMk cId="932648675" sldId="282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5:21:53.204" v="3691" actId="20577"/>
          <ac:spMkLst>
            <pc:docMk/>
            <pc:sldMk cId="932648675" sldId="282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5:08:36.948" v="3551"/>
          <ac:spMkLst>
            <pc:docMk/>
            <pc:sldMk cId="932648675" sldId="282"/>
            <ac:spMk id="4" creationId="{5D56B6F3-13EF-C4C1-1983-D41772902FAE}"/>
          </ac:spMkLst>
        </pc:spChg>
        <pc:picChg chg="add mod">
          <ac:chgData name="Chuong Nguyen Hong (VN)" userId="S::chuong.nguyenh2@homecredit.vn::eeb29848-4028-4170-9f41-e68a41263968" providerId="AD" clId="Web-{EA26B4F3-6B88-A619-372B-CC64C481B1B6}" dt="2023-10-10T05:35:19.401" v="3990" actId="14100"/>
          <ac:picMkLst>
            <pc:docMk/>
            <pc:sldMk cId="932648675" sldId="282"/>
            <ac:picMk id="5" creationId="{A54A3BFF-A118-8927-01BF-0D06D49D1BF6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10T05:35:00.447" v="3985"/>
          <ac:picMkLst>
            <pc:docMk/>
            <pc:sldMk cId="932648675" sldId="282"/>
            <ac:picMk id="6" creationId="{4E89A4D8-C276-C8FC-5D7A-AAF8B7648E84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9:22.692" v="5724"/>
          <ac:picMkLst>
            <pc:docMk/>
            <pc:sldMk cId="932648675" sldId="282"/>
            <ac:picMk id="6" creationId="{9DB41017-FF9B-067E-8822-82339CE2E5EF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10T05:35:00.447" v="3984"/>
          <ac:picMkLst>
            <pc:docMk/>
            <pc:sldMk cId="932648675" sldId="282"/>
            <ac:picMk id="7" creationId="{16CB084E-0B1D-D776-9DBA-55CD58870211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5:43:10.492" v="4059" actId="1076"/>
          <ac:picMkLst>
            <pc:docMk/>
            <pc:sldMk cId="932648675" sldId="282"/>
            <ac:picMk id="8" creationId="{D57FE235-43B5-8461-2497-68364AFAABF6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10T05:43:56.040" v="4067"/>
          <ac:picMkLst>
            <pc:docMk/>
            <pc:sldMk cId="932648675" sldId="282"/>
            <ac:picMk id="9" creationId="{EDE7AA3F-CDB0-9B21-DCB1-C24AC235CEA4}"/>
          </ac:picMkLst>
        </pc:picChg>
      </pc:sldChg>
      <pc:sldChg chg="addSp modSp mod ord modShow">
        <pc:chgData name="Chuong Nguyen Hong (VN)" userId="S::chuong.nguyenh2@homecredit.vn::eeb29848-4028-4170-9f41-e68a41263968" providerId="AD" clId="Web-{EA26B4F3-6B88-A619-372B-CC64C481B1B6}" dt="2023-10-10T09:04:26.906" v="5923"/>
        <pc:sldMkLst>
          <pc:docMk/>
          <pc:sldMk cId="1554825461" sldId="283"/>
        </pc:sldMkLst>
        <pc:spChg chg="mod">
          <ac:chgData name="Chuong Nguyen Hong (VN)" userId="S::chuong.nguyenh2@homecredit.vn::eeb29848-4028-4170-9f41-e68a41263968" providerId="AD" clId="Web-{EA26B4F3-6B88-A619-372B-CC64C481B1B6}" dt="2023-10-09T06:35:37.548" v="1854" actId="20577"/>
          <ac:spMkLst>
            <pc:docMk/>
            <pc:sldMk cId="1554825461" sldId="283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9:04:13.249" v="5922" actId="14100"/>
          <ac:spMkLst>
            <pc:docMk/>
            <pc:sldMk cId="1554825461" sldId="283"/>
            <ac:spMk id="3" creationId="{00000000-0000-0000-0000-000000000000}"/>
          </ac:spMkLst>
        </pc:spChg>
        <pc:picChg chg="add">
          <ac:chgData name="Chuong Nguyen Hong (VN)" userId="S::chuong.nguyenh2@homecredit.vn::eeb29848-4028-4170-9f41-e68a41263968" providerId="AD" clId="Web-{EA26B4F3-6B88-A619-372B-CC64C481B1B6}" dt="2023-10-10T08:36:05.843" v="5676"/>
          <ac:picMkLst>
            <pc:docMk/>
            <pc:sldMk cId="1554825461" sldId="283"/>
            <ac:picMk id="5" creationId="{1044BBF0-E96D-09C4-CF9E-F749B358C28B}"/>
          </ac:picMkLst>
        </pc:picChg>
      </pc:sldChg>
      <pc:sldChg chg="addSp modSp">
        <pc:chgData name="Chuong Nguyen Hong (VN)" userId="S::chuong.nguyenh2@homecredit.vn::eeb29848-4028-4170-9f41-e68a41263968" providerId="AD" clId="Web-{EA26B4F3-6B88-A619-372B-CC64C481B1B6}" dt="2023-10-10T08:38:37.378" v="5707"/>
        <pc:sldMkLst>
          <pc:docMk/>
          <pc:sldMk cId="2874874592" sldId="284"/>
        </pc:sldMkLst>
        <pc:spChg chg="mod">
          <ac:chgData name="Chuong Nguyen Hong (VN)" userId="S::chuong.nguyenh2@homecredit.vn::eeb29848-4028-4170-9f41-e68a41263968" providerId="AD" clId="Web-{EA26B4F3-6B88-A619-372B-CC64C481B1B6}" dt="2023-10-10T05:38:25.250" v="4029" actId="20577"/>
          <ac:spMkLst>
            <pc:docMk/>
            <pc:sldMk cId="2874874592" sldId="284"/>
            <ac:spMk id="9" creationId="{658AB7BD-0D70-FFA1-947C-DBACA316BC51}"/>
          </ac:spMkLst>
        </pc:spChg>
        <pc:picChg chg="add">
          <ac:chgData name="Chuong Nguyen Hong (VN)" userId="S::chuong.nguyenh2@homecredit.vn::eeb29848-4028-4170-9f41-e68a41263968" providerId="AD" clId="Web-{EA26B4F3-6B88-A619-372B-CC64C481B1B6}" dt="2023-10-10T08:38:37.378" v="5707"/>
          <ac:picMkLst>
            <pc:docMk/>
            <pc:sldMk cId="2874874592" sldId="284"/>
            <ac:picMk id="3" creationId="{0F3CC853-55E5-AE02-0301-B79B703E781B}"/>
          </ac:picMkLst>
        </pc:picChg>
      </pc:sldChg>
      <pc:sldChg chg="addSp modSp">
        <pc:chgData name="Chuong Nguyen Hong (VN)" userId="S::chuong.nguyenh2@homecredit.vn::eeb29848-4028-4170-9f41-e68a41263968" providerId="AD" clId="Web-{EA26B4F3-6B88-A619-372B-CC64C481B1B6}" dt="2023-10-10T08:39:40.599" v="5739"/>
        <pc:sldMkLst>
          <pc:docMk/>
          <pc:sldMk cId="857284056" sldId="285"/>
        </pc:sldMkLst>
        <pc:spChg chg="mod">
          <ac:chgData name="Chuong Nguyen Hong (VN)" userId="S::chuong.nguyenh2@homecredit.vn::eeb29848-4028-4170-9f41-e68a41263968" providerId="AD" clId="Web-{EA26B4F3-6B88-A619-372B-CC64C481B1B6}" dt="2023-10-10T06:25:22.984" v="4224" actId="20577"/>
          <ac:spMkLst>
            <pc:docMk/>
            <pc:sldMk cId="857284056" sldId="285"/>
            <ac:spMk id="2" creationId="{00000000-0000-0000-0000-000000000000}"/>
          </ac:spMkLst>
        </pc:spChg>
        <pc:picChg chg="add">
          <ac:chgData name="Chuong Nguyen Hong (VN)" userId="S::chuong.nguyenh2@homecredit.vn::eeb29848-4028-4170-9f41-e68a41263968" providerId="AD" clId="Web-{EA26B4F3-6B88-A619-372B-CC64C481B1B6}" dt="2023-10-10T08:39:40.599" v="5739"/>
          <ac:picMkLst>
            <pc:docMk/>
            <pc:sldMk cId="857284056" sldId="285"/>
            <ac:picMk id="10" creationId="{15CE783F-2DEE-503A-02D8-70D466C46496}"/>
          </ac:picMkLst>
        </pc:picChg>
      </pc:sldChg>
      <pc:sldChg chg="addSp delSp modSp">
        <pc:chgData name="Chuong Nguyen Hong (VN)" userId="S::chuong.nguyenh2@homecredit.vn::eeb29848-4028-4170-9f41-e68a41263968" providerId="AD" clId="Web-{EA26B4F3-6B88-A619-372B-CC64C481B1B6}" dt="2023-10-10T08:39:40.958" v="5740"/>
        <pc:sldMkLst>
          <pc:docMk/>
          <pc:sldMk cId="548723479" sldId="286"/>
        </pc:sldMkLst>
        <pc:spChg chg="mod">
          <ac:chgData name="Chuong Nguyen Hong (VN)" userId="S::chuong.nguyenh2@homecredit.vn::eeb29848-4028-4170-9f41-e68a41263968" providerId="AD" clId="Web-{EA26B4F3-6B88-A619-372B-CC64C481B1B6}" dt="2023-10-10T06:29:39.147" v="4225"/>
          <ac:spMkLst>
            <pc:docMk/>
            <pc:sldMk cId="548723479" sldId="286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06T04:05:57.818" v="455" actId="14100"/>
          <ac:spMkLst>
            <pc:docMk/>
            <pc:sldMk cId="548723479" sldId="286"/>
            <ac:spMk id="3" creationId="{00000000-0000-0000-0000-000000000000}"/>
          </ac:spMkLst>
        </pc:spChg>
        <pc:picChg chg="add del mod">
          <ac:chgData name="Chuong Nguyen Hong (VN)" userId="S::chuong.nguyenh2@homecredit.vn::eeb29848-4028-4170-9f41-e68a41263968" providerId="AD" clId="Web-{EA26B4F3-6B88-A619-372B-CC64C481B1B6}" dt="2023-10-06T04:05:46.333" v="450"/>
          <ac:picMkLst>
            <pc:docMk/>
            <pc:sldMk cId="548723479" sldId="286"/>
            <ac:picMk id="4" creationId="{A13D4D77-53CD-9516-C528-D7C89CA5CE9E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9:40.958" v="5740"/>
          <ac:picMkLst>
            <pc:docMk/>
            <pc:sldMk cId="548723479" sldId="286"/>
            <ac:picMk id="5" creationId="{CA06FFAC-3A88-E541-97DF-291696B4E935}"/>
          </ac:picMkLst>
        </pc:picChg>
      </pc:sldChg>
      <pc:sldChg chg="addSp delSp modSp">
        <pc:chgData name="Chuong Nguyen Hong (VN)" userId="S::chuong.nguyenh2@homecredit.vn::eeb29848-4028-4170-9f41-e68a41263968" providerId="AD" clId="Web-{EA26B4F3-6B88-A619-372B-CC64C481B1B6}" dt="2023-10-10T08:38:29.956" v="5706" actId="1076"/>
        <pc:sldMkLst>
          <pc:docMk/>
          <pc:sldMk cId="3060085451" sldId="288"/>
        </pc:sldMkLst>
        <pc:spChg chg="mod">
          <ac:chgData name="Chuong Nguyen Hong (VN)" userId="S::chuong.nguyenh2@homecredit.vn::eeb29848-4028-4170-9f41-e68a41263968" providerId="AD" clId="Web-{EA26B4F3-6B88-A619-372B-CC64C481B1B6}" dt="2023-10-10T05:38:28.578" v="4030"/>
          <ac:spMkLst>
            <pc:docMk/>
            <pc:sldMk cId="3060085451" sldId="288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8:38:16.534" v="5700" actId="1076"/>
          <ac:spMkLst>
            <pc:docMk/>
            <pc:sldMk cId="3060085451" sldId="288"/>
            <ac:spMk id="3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8:38:25.222" v="5703" actId="1076"/>
          <ac:spMkLst>
            <pc:docMk/>
            <pc:sldMk cId="3060085451" sldId="288"/>
            <ac:spMk id="8" creationId="{91DB36EF-A3D2-2789-D843-D638672AA912}"/>
          </ac:spMkLst>
        </pc:spChg>
        <pc:picChg chg="mod">
          <ac:chgData name="Chuong Nguyen Hong (VN)" userId="S::chuong.nguyenh2@homecredit.vn::eeb29848-4028-4170-9f41-e68a41263968" providerId="AD" clId="Web-{EA26B4F3-6B88-A619-372B-CC64C481B1B6}" dt="2023-10-10T08:38:25.347" v="5705" actId="1076"/>
          <ac:picMkLst>
            <pc:docMk/>
            <pc:sldMk cId="3060085451" sldId="288"/>
            <ac:picMk id="4" creationId="{29F3DC65-51E9-8CE4-AD62-D571053DF57F}"/>
          </ac:picMkLst>
        </pc:picChg>
        <pc:picChg chg="del">
          <ac:chgData name="Chuong Nguyen Hong (VN)" userId="S::chuong.nguyenh2@homecredit.vn::eeb29848-4028-4170-9f41-e68a41263968" providerId="AD" clId="Web-{EA26B4F3-6B88-A619-372B-CC64C481B1B6}" dt="2023-10-10T08:37:02.172" v="5690"/>
          <ac:picMkLst>
            <pc:docMk/>
            <pc:sldMk cId="3060085451" sldId="288"/>
            <ac:picMk id="6" creationId="{666CDFC3-A448-59EF-77CB-E95DA701D068}"/>
          </ac:picMkLst>
        </pc:picChg>
        <pc:picChg chg="mod">
          <ac:chgData name="Chuong Nguyen Hong (VN)" userId="S::chuong.nguyenh2@homecredit.vn::eeb29848-4028-4170-9f41-e68a41263968" providerId="AD" clId="Web-{EA26B4F3-6B88-A619-372B-CC64C481B1B6}" dt="2023-10-10T08:38:25.253" v="5704" actId="1076"/>
          <ac:picMkLst>
            <pc:docMk/>
            <pc:sldMk cId="3060085451" sldId="288"/>
            <ac:picMk id="7" creationId="{DAEF1FB5-AC67-2821-0A32-2728210876FD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6:41.391" v="5686"/>
          <ac:picMkLst>
            <pc:docMk/>
            <pc:sldMk cId="3060085451" sldId="288"/>
            <ac:picMk id="9" creationId="{4BB63B0A-8AC5-824F-7F77-6CFA215DB9A1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8:38:29.956" v="5706" actId="1076"/>
          <ac:picMkLst>
            <pc:docMk/>
            <pc:sldMk cId="3060085451" sldId="288"/>
            <ac:picMk id="10" creationId="{981739DC-C90B-A50E-8776-23201742F8EA}"/>
          </ac:picMkLst>
        </pc:picChg>
      </pc:sldChg>
      <pc:sldChg chg="addSp delSp modSp modNotes">
        <pc:chgData name="Chuong Nguyen Hong (VN)" userId="S::chuong.nguyenh2@homecredit.vn::eeb29848-4028-4170-9f41-e68a41263968" providerId="AD" clId="Web-{EA26B4F3-6B88-A619-372B-CC64C481B1B6}" dt="2023-10-10T09:28:39.774" v="6004" actId="14100"/>
        <pc:sldMkLst>
          <pc:docMk/>
          <pc:sldMk cId="2084814583" sldId="289"/>
        </pc:sldMkLst>
        <pc:spChg chg="mod">
          <ac:chgData name="Chuong Nguyen Hong (VN)" userId="S::chuong.nguyenh2@homecredit.vn::eeb29848-4028-4170-9f41-e68a41263968" providerId="AD" clId="Web-{EA26B4F3-6B88-A619-372B-CC64C481B1B6}" dt="2023-10-10T06:24:49.311" v="4218"/>
          <ac:spMkLst>
            <pc:docMk/>
            <pc:sldMk cId="2084814583" sldId="289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9:28:39.774" v="6004" actId="14100"/>
          <ac:spMkLst>
            <pc:docMk/>
            <pc:sldMk cId="2084814583" sldId="289"/>
            <ac:spMk id="3" creationId="{00000000-0000-0000-0000-000000000000}"/>
          </ac:spMkLst>
        </pc:spChg>
        <pc:spChg chg="add mod">
          <ac:chgData name="Chuong Nguyen Hong (VN)" userId="S::chuong.nguyenh2@homecredit.vn::eeb29848-4028-4170-9f41-e68a41263968" providerId="AD" clId="Web-{EA26B4F3-6B88-A619-372B-CC64C481B1B6}" dt="2023-10-06T07:44:09.305" v="1442" actId="1076"/>
          <ac:spMkLst>
            <pc:docMk/>
            <pc:sldMk cId="2084814583" sldId="289"/>
            <ac:spMk id="6" creationId="{74F85639-9BD7-356B-170D-2136A2B31EA8}"/>
          </ac:spMkLst>
        </pc:spChg>
        <pc:picChg chg="add mod">
          <ac:chgData name="Chuong Nguyen Hong (VN)" userId="S::chuong.nguyenh2@homecredit.vn::eeb29848-4028-4170-9f41-e68a41263968" providerId="AD" clId="Web-{EA26B4F3-6B88-A619-372B-CC64C481B1B6}" dt="2023-10-06T07:43:42.507" v="1428" actId="1076"/>
          <ac:picMkLst>
            <pc:docMk/>
            <pc:sldMk cId="2084814583" sldId="289"/>
            <ac:picMk id="4" creationId="{290AD552-EA92-582C-82A6-A17E3DD6D658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6T07:40:11.182" v="1422"/>
          <ac:picMkLst>
            <pc:docMk/>
            <pc:sldMk cId="2084814583" sldId="289"/>
            <ac:picMk id="5" creationId="{7B541D7B-E6ED-84B9-6E74-53E3D6F84439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9:40.177" v="5738"/>
          <ac:picMkLst>
            <pc:docMk/>
            <pc:sldMk cId="2084814583" sldId="289"/>
            <ac:picMk id="7" creationId="{1F1C9CE6-4C1A-A145-182C-E683DD6F6172}"/>
          </ac:picMkLst>
        </pc:picChg>
      </pc:sldChg>
      <pc:sldChg chg="addSp modSp ord">
        <pc:chgData name="Chuong Nguyen Hong (VN)" userId="S::chuong.nguyenh2@homecredit.vn::eeb29848-4028-4170-9f41-e68a41263968" providerId="AD" clId="Web-{EA26B4F3-6B88-A619-372B-CC64C481B1B6}" dt="2023-10-10T08:39:14.817" v="5721" actId="14100"/>
        <pc:sldMkLst>
          <pc:docMk/>
          <pc:sldMk cId="1496302712" sldId="290"/>
        </pc:sldMkLst>
        <pc:spChg chg="mod">
          <ac:chgData name="Chuong Nguyen Hong (VN)" userId="S::chuong.nguyenh2@homecredit.vn::eeb29848-4028-4170-9f41-e68a41263968" providerId="AD" clId="Web-{EA26B4F3-6B88-A619-372B-CC64C481B1B6}" dt="2023-10-09T06:34:15.108" v="1830" actId="20577"/>
          <ac:spMkLst>
            <pc:docMk/>
            <pc:sldMk cId="1496302712" sldId="290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8:39:14.817" v="5721" actId="14100"/>
          <ac:spMkLst>
            <pc:docMk/>
            <pc:sldMk cId="1496302712" sldId="290"/>
            <ac:spMk id="3" creationId="{00000000-0000-0000-0000-000000000000}"/>
          </ac:spMkLst>
        </pc:spChg>
        <pc:picChg chg="mod">
          <ac:chgData name="Chuong Nguyen Hong (VN)" userId="S::chuong.nguyenh2@homecredit.vn::eeb29848-4028-4170-9f41-e68a41263968" providerId="AD" clId="Web-{EA26B4F3-6B88-A619-372B-CC64C481B1B6}" dt="2023-10-10T04:04:33.077" v="3421" actId="1076"/>
          <ac:picMkLst>
            <pc:docMk/>
            <pc:sldMk cId="1496302712" sldId="290"/>
            <ac:picMk id="4" creationId="{33CAAED3-A5E9-F4A5-FE15-871350759AD5}"/>
          </ac:picMkLst>
        </pc:picChg>
        <pc:picChg chg="mod">
          <ac:chgData name="Chuong Nguyen Hong (VN)" userId="S::chuong.nguyenh2@homecredit.vn::eeb29848-4028-4170-9f41-e68a41263968" providerId="AD" clId="Web-{EA26B4F3-6B88-A619-372B-CC64C481B1B6}" dt="2023-10-10T04:04:33.124" v="3422" actId="1076"/>
          <ac:picMkLst>
            <pc:docMk/>
            <pc:sldMk cId="1496302712" sldId="290"/>
            <ac:picMk id="5" creationId="{96967C59-793C-A9FB-B3F6-B6A95665DF5F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8:46.441" v="5711"/>
          <ac:picMkLst>
            <pc:docMk/>
            <pc:sldMk cId="1496302712" sldId="290"/>
            <ac:picMk id="7" creationId="{C818D533-C414-A637-79C2-FF261AF00814}"/>
          </ac:picMkLst>
        </pc:picChg>
      </pc:sldChg>
      <pc:sldChg chg="addSp modSp">
        <pc:chgData name="Chuong Nguyen Hong (VN)" userId="S::chuong.nguyenh2@homecredit.vn::eeb29848-4028-4170-9f41-e68a41263968" providerId="AD" clId="Web-{EA26B4F3-6B88-A619-372B-CC64C481B1B6}" dt="2023-10-10T08:38:38.206" v="5708"/>
        <pc:sldMkLst>
          <pc:docMk/>
          <pc:sldMk cId="2875044649" sldId="291"/>
        </pc:sldMkLst>
        <pc:spChg chg="mod">
          <ac:chgData name="Chuong Nguyen Hong (VN)" userId="S::chuong.nguyenh2@homecredit.vn::eeb29848-4028-4170-9f41-e68a41263968" providerId="AD" clId="Web-{EA26B4F3-6B88-A619-372B-CC64C481B1B6}" dt="2023-10-10T05:38:21.218" v="4027" actId="20577"/>
          <ac:spMkLst>
            <pc:docMk/>
            <pc:sldMk cId="2875044649" sldId="291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4:07:52.193" v="3438" actId="1076"/>
          <ac:spMkLst>
            <pc:docMk/>
            <pc:sldMk cId="2875044649" sldId="291"/>
            <ac:spMk id="3" creationId="{00000000-0000-0000-0000-000000000000}"/>
          </ac:spMkLst>
        </pc:spChg>
        <pc:picChg chg="mod">
          <ac:chgData name="Chuong Nguyen Hong (VN)" userId="S::chuong.nguyenh2@homecredit.vn::eeb29848-4028-4170-9f41-e68a41263968" providerId="AD" clId="Web-{EA26B4F3-6B88-A619-372B-CC64C481B1B6}" dt="2023-10-10T04:07:56.037" v="3440" actId="1076"/>
          <ac:picMkLst>
            <pc:docMk/>
            <pc:sldMk cId="2875044649" sldId="291"/>
            <ac:picMk id="5" creationId="{639BE8C3-D65F-106E-FF13-89BE6E77E630}"/>
          </ac:picMkLst>
        </pc:picChg>
        <pc:picChg chg="mod">
          <ac:chgData name="Chuong Nguyen Hong (VN)" userId="S::chuong.nguyenh2@homecredit.vn::eeb29848-4028-4170-9f41-e68a41263968" providerId="AD" clId="Web-{EA26B4F3-6B88-A619-372B-CC64C481B1B6}" dt="2023-10-10T04:07:56.022" v="3439" actId="1076"/>
          <ac:picMkLst>
            <pc:docMk/>
            <pc:sldMk cId="2875044649" sldId="291"/>
            <ac:picMk id="6" creationId="{9E7C01F9-B63D-7C35-7C7B-0B41481BF70C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8:38.206" v="5708"/>
          <ac:picMkLst>
            <pc:docMk/>
            <pc:sldMk cId="2875044649" sldId="291"/>
            <ac:picMk id="7" creationId="{C9D70AEA-1783-04FF-4E06-491B9B9BCDBA}"/>
          </ac:picMkLst>
        </pc:picChg>
      </pc:sldChg>
      <pc:sldChg chg="addSp modSp modNotes">
        <pc:chgData name="Chuong Nguyen Hong (VN)" userId="S::chuong.nguyenh2@homecredit.vn::eeb29848-4028-4170-9f41-e68a41263968" providerId="AD" clId="Web-{EA26B4F3-6B88-A619-372B-CC64C481B1B6}" dt="2023-10-10T08:38:39.034" v="5709"/>
        <pc:sldMkLst>
          <pc:docMk/>
          <pc:sldMk cId="2834598560" sldId="293"/>
        </pc:sldMkLst>
        <pc:spChg chg="mod">
          <ac:chgData name="Chuong Nguyen Hong (VN)" userId="S::chuong.nguyenh2@homecredit.vn::eeb29848-4028-4170-9f41-e68a41263968" providerId="AD" clId="Web-{EA26B4F3-6B88-A619-372B-CC64C481B1B6}" dt="2023-10-10T04:06:13.596" v="3429" actId="20577"/>
          <ac:spMkLst>
            <pc:docMk/>
            <pc:sldMk cId="2834598560" sldId="293"/>
            <ac:spMk id="6" creationId="{E444581D-E322-8107-8D8A-73AEA0E43AE2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4:07:28.942" v="3435" actId="20577"/>
          <ac:spMkLst>
            <pc:docMk/>
            <pc:sldMk cId="2834598560" sldId="293"/>
            <ac:spMk id="12" creationId="{3D897A92-2266-4B1D-B3FF-2E9692EF9ED5}"/>
          </ac:spMkLst>
        </pc:spChg>
        <pc:picChg chg="add">
          <ac:chgData name="Chuong Nguyen Hong (VN)" userId="S::chuong.nguyenh2@homecredit.vn::eeb29848-4028-4170-9f41-e68a41263968" providerId="AD" clId="Web-{EA26B4F3-6B88-A619-372B-CC64C481B1B6}" dt="2023-10-10T08:38:39.034" v="5709"/>
          <ac:picMkLst>
            <pc:docMk/>
            <pc:sldMk cId="2834598560" sldId="293"/>
            <ac:picMk id="8" creationId="{C926EF9A-B5A6-79C4-3B83-187EB1048E8E}"/>
          </ac:picMkLst>
        </pc:picChg>
      </pc:sldChg>
      <pc:sldChg chg="addSp modSp">
        <pc:chgData name="Chuong Nguyen Hong (VN)" userId="S::chuong.nguyenh2@homecredit.vn::eeb29848-4028-4170-9f41-e68a41263968" providerId="AD" clId="Web-{EA26B4F3-6B88-A619-372B-CC64C481B1B6}" dt="2023-10-10T08:38:39.456" v="5710"/>
        <pc:sldMkLst>
          <pc:docMk/>
          <pc:sldMk cId="2872413632" sldId="294"/>
        </pc:sldMkLst>
        <pc:spChg chg="mod">
          <ac:chgData name="Chuong Nguyen Hong (VN)" userId="S::chuong.nguyenh2@homecredit.vn::eeb29848-4028-4170-9f41-e68a41263968" providerId="AD" clId="Web-{EA26B4F3-6B88-A619-372B-CC64C481B1B6}" dt="2023-10-09T06:34:11.327" v="1828" actId="20577"/>
          <ac:spMkLst>
            <pc:docMk/>
            <pc:sldMk cId="2872413632" sldId="294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4:09:35.606" v="3452" actId="20577"/>
          <ac:spMkLst>
            <pc:docMk/>
            <pc:sldMk cId="2872413632" sldId="294"/>
            <ac:spMk id="3" creationId="{00000000-0000-0000-0000-000000000000}"/>
          </ac:spMkLst>
        </pc:spChg>
        <pc:picChg chg="add">
          <ac:chgData name="Chuong Nguyen Hong (VN)" userId="S::chuong.nguyenh2@homecredit.vn::eeb29848-4028-4170-9f41-e68a41263968" providerId="AD" clId="Web-{EA26B4F3-6B88-A619-372B-CC64C481B1B6}" dt="2023-10-10T08:38:39.456" v="5710"/>
          <ac:picMkLst>
            <pc:docMk/>
            <pc:sldMk cId="2872413632" sldId="294"/>
            <ac:picMk id="5" creationId="{7005D462-7393-2AD8-EE4B-B99CB8FF6667}"/>
          </ac:picMkLst>
        </pc:picChg>
        <pc:picChg chg="mod">
          <ac:chgData name="Chuong Nguyen Hong (VN)" userId="S::chuong.nguyenh2@homecredit.vn::eeb29848-4028-4170-9f41-e68a41263968" providerId="AD" clId="Web-{EA26B4F3-6B88-A619-372B-CC64C481B1B6}" dt="2023-10-10T04:08:52.901" v="3447" actId="1076"/>
          <ac:picMkLst>
            <pc:docMk/>
            <pc:sldMk cId="2872413632" sldId="294"/>
            <ac:picMk id="6" creationId="{5D7C7560-C7B9-701F-27B2-932719D113F0}"/>
          </ac:picMkLst>
        </pc:picChg>
      </pc:sldChg>
      <pc:sldChg chg="addSp delSp modSp">
        <pc:chgData name="Chuong Nguyen Hong (VN)" userId="S::chuong.nguyenh2@homecredit.vn::eeb29848-4028-4170-9f41-e68a41263968" providerId="AD" clId="Web-{EA26B4F3-6B88-A619-372B-CC64C481B1B6}" dt="2023-10-10T08:39:20.661" v="5722"/>
        <pc:sldMkLst>
          <pc:docMk/>
          <pc:sldMk cId="1671957991" sldId="295"/>
        </pc:sldMkLst>
        <pc:spChg chg="mod">
          <ac:chgData name="Chuong Nguyen Hong (VN)" userId="S::chuong.nguyenh2@homecredit.vn::eeb29848-4028-4170-9f41-e68a41263968" providerId="AD" clId="Web-{EA26B4F3-6B88-A619-372B-CC64C481B1B6}" dt="2023-10-10T05:17:09.446" v="3618"/>
          <ac:spMkLst>
            <pc:docMk/>
            <pc:sldMk cId="1671957991" sldId="295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5:09:17.042" v="3554" actId="20577"/>
          <ac:spMkLst>
            <pc:docMk/>
            <pc:sldMk cId="1671957991" sldId="295"/>
            <ac:spMk id="3" creationId="{00000000-0000-0000-0000-000000000000}"/>
          </ac:spMkLst>
        </pc:spChg>
        <pc:picChg chg="del">
          <ac:chgData name="Chuong Nguyen Hong (VN)" userId="S::chuong.nguyenh2@homecredit.vn::eeb29848-4028-4170-9f41-e68a41263968" providerId="AD" clId="Web-{EA26B4F3-6B88-A619-372B-CC64C481B1B6}" dt="2023-10-06T03:31:18.036" v="73"/>
          <ac:picMkLst>
            <pc:docMk/>
            <pc:sldMk cId="1671957991" sldId="295"/>
            <ac:picMk id="4" creationId="{33CAAED3-A5E9-F4A5-FE15-871350759AD5}"/>
          </ac:picMkLst>
        </pc:picChg>
        <pc:picChg chg="del">
          <ac:chgData name="Chuong Nguyen Hong (VN)" userId="S::chuong.nguyenh2@homecredit.vn::eeb29848-4028-4170-9f41-e68a41263968" providerId="AD" clId="Web-{EA26B4F3-6B88-A619-372B-CC64C481B1B6}" dt="2023-10-06T03:31:18.505" v="74"/>
          <ac:picMkLst>
            <pc:docMk/>
            <pc:sldMk cId="1671957991" sldId="295"/>
            <ac:picMk id="5" creationId="{96967C59-793C-A9FB-B3F6-B6A95665DF5F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9:20.661" v="5722"/>
          <ac:picMkLst>
            <pc:docMk/>
            <pc:sldMk cId="1671957991" sldId="295"/>
            <ac:picMk id="5" creationId="{BC8FFC02-DA20-0193-9442-08D6986518FB}"/>
          </ac:picMkLst>
        </pc:picChg>
      </pc:sldChg>
      <pc:sldChg chg="addSp delSp modSp add ord replId addCm delCm modNotes">
        <pc:chgData name="Chuong Nguyen Hong (VN)" userId="S::chuong.nguyenh2@homecredit.vn::eeb29848-4028-4170-9f41-e68a41263968" providerId="AD" clId="Web-{EA26B4F3-6B88-A619-372B-CC64C481B1B6}" dt="2023-10-10T08:36:07.765" v="5678"/>
        <pc:sldMkLst>
          <pc:docMk/>
          <pc:sldMk cId="2624504539" sldId="296"/>
        </pc:sldMkLst>
        <pc:spChg chg="mod">
          <ac:chgData name="Chuong Nguyen Hong (VN)" userId="S::chuong.nguyenh2@homecredit.vn::eeb29848-4028-4170-9f41-e68a41263968" providerId="AD" clId="Web-{EA26B4F3-6B88-A619-372B-CC64C481B1B6}" dt="2023-10-10T05:38:45.813" v="4032"/>
          <ac:spMkLst>
            <pc:docMk/>
            <pc:sldMk cId="2624504539" sldId="296"/>
            <ac:spMk id="2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6T03:42:28.169" v="268"/>
          <ac:spMkLst>
            <pc:docMk/>
            <pc:sldMk cId="2624504539" sldId="296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6T03:41:46.902" v="251"/>
          <ac:spMkLst>
            <pc:docMk/>
            <pc:sldMk cId="2624504539" sldId="296"/>
            <ac:spMk id="7" creationId="{311A5280-DF2C-8647-5B54-AD8E31E48CDB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6T03:42:32.278" v="269"/>
          <ac:spMkLst>
            <pc:docMk/>
            <pc:sldMk cId="2624504539" sldId="296"/>
            <ac:spMk id="10" creationId="{9DD95F6B-5D63-7402-E018-4C71661569CB}"/>
          </ac:spMkLst>
        </pc:spChg>
        <pc:picChg chg="add mod">
          <ac:chgData name="Chuong Nguyen Hong (VN)" userId="S::chuong.nguyenh2@homecredit.vn::eeb29848-4028-4170-9f41-e68a41263968" providerId="AD" clId="Web-{EA26B4F3-6B88-A619-372B-CC64C481B1B6}" dt="2023-10-06T03:42:43.044" v="273" actId="1076"/>
          <ac:picMkLst>
            <pc:docMk/>
            <pc:sldMk cId="2624504539" sldId="296"/>
            <ac:picMk id="4" creationId="{886BDBE7-A8F4-B9EF-922A-2ED6E33AC487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6T03:42:41.779" v="272" actId="1076"/>
          <ac:picMkLst>
            <pc:docMk/>
            <pc:sldMk cId="2624504539" sldId="296"/>
            <ac:picMk id="5" creationId="{76825972-DE70-620F-515B-5AE6AB0C8F31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6:07.765" v="5678"/>
          <ac:picMkLst>
            <pc:docMk/>
            <pc:sldMk cId="2624504539" sldId="296"/>
            <ac:picMk id="6" creationId="{2EAA26BB-D192-0C34-F33C-4AE361BCB1AF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6T03:42:46.497" v="274" actId="14100"/>
          <ac:picMkLst>
            <pc:docMk/>
            <pc:sldMk cId="2624504539" sldId="296"/>
            <ac:picMk id="8" creationId="{C4ABD81B-2BB8-A302-959D-9E9EE638569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Chuong Nguyen Hong (VN)" userId="S::chuong.nguyenh2@homecredit.vn::eeb29848-4028-4170-9f41-e68a41263968" providerId="AD" clId="Web-{EA26B4F3-6B88-A619-372B-CC64C481B1B6}" dt="2023-10-06T03:46:27.724" v="279"/>
              <pc2:cmMkLst xmlns:pc2="http://schemas.microsoft.com/office/powerpoint/2019/9/main/command">
                <pc:docMk/>
                <pc:sldMk cId="2624504539" sldId="296"/>
                <pc2:cmMk id="{F76F02FD-E6A2-403F-A01B-D99D82AA4696}"/>
              </pc2:cmMkLst>
            </pc226:cmChg>
          </p:ext>
        </pc:extLst>
      </pc:sldChg>
      <pc:sldChg chg="addSp delSp modSp new ord">
        <pc:chgData name="Chuong Nguyen Hong (VN)" userId="S::chuong.nguyenh2@homecredit.vn::eeb29848-4028-4170-9f41-e68a41263968" providerId="AD" clId="Web-{EA26B4F3-6B88-A619-372B-CC64C481B1B6}" dt="2023-10-10T08:36:35.328" v="5685"/>
        <pc:sldMkLst>
          <pc:docMk/>
          <pc:sldMk cId="2034223845" sldId="297"/>
        </pc:sldMkLst>
        <pc:spChg chg="del">
          <ac:chgData name="Chuong Nguyen Hong (VN)" userId="S::chuong.nguyenh2@homecredit.vn::eeb29848-4028-4170-9f41-e68a41263968" providerId="AD" clId="Web-{EA26B4F3-6B88-A619-372B-CC64C481B1B6}" dt="2023-10-06T03:47:43.805" v="282"/>
          <ac:spMkLst>
            <pc:docMk/>
            <pc:sldMk cId="2034223845" sldId="297"/>
            <ac:spMk id="2" creationId="{1C500B2A-8ACD-7F2B-A145-DD5C78BE2270}"/>
          </ac:spMkLst>
        </pc:spChg>
        <pc:spChg chg="del">
          <ac:chgData name="Chuong Nguyen Hong (VN)" userId="S::chuong.nguyenh2@homecredit.vn::eeb29848-4028-4170-9f41-e68a41263968" providerId="AD" clId="Web-{EA26B4F3-6B88-A619-372B-CC64C481B1B6}" dt="2023-10-06T03:47:41.695" v="281"/>
          <ac:spMkLst>
            <pc:docMk/>
            <pc:sldMk cId="2034223845" sldId="297"/>
            <ac:spMk id="3" creationId="{C6146420-84E6-69E8-DE48-6DADB41C9D5B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6T03:47:52.040" v="288"/>
          <ac:spMkLst>
            <pc:docMk/>
            <pc:sldMk cId="2034223845" sldId="297"/>
            <ac:spMk id="5" creationId="{3DEA91CB-22DB-C3D3-DF58-1C1E8C03E87E}"/>
          </ac:spMkLst>
        </pc:spChg>
        <pc:spChg chg="add mod">
          <ac:chgData name="Chuong Nguyen Hong (VN)" userId="S::chuong.nguyenh2@homecredit.vn::eeb29848-4028-4170-9f41-e68a41263968" providerId="AD" clId="Web-{EA26B4F3-6B88-A619-372B-CC64C481B1B6}" dt="2023-10-10T05:38:36.937" v="4031"/>
          <ac:spMkLst>
            <pc:docMk/>
            <pc:sldMk cId="2034223845" sldId="297"/>
            <ac:spMk id="7" creationId="{B7A4066A-5AE3-C83C-A5A0-F430D0637620}"/>
          </ac:spMkLst>
        </pc:spChg>
        <pc:picChg chg="add">
          <ac:chgData name="Chuong Nguyen Hong (VN)" userId="S::chuong.nguyenh2@homecredit.vn::eeb29848-4028-4170-9f41-e68a41263968" providerId="AD" clId="Web-{EA26B4F3-6B88-A619-372B-CC64C481B1B6}" dt="2023-10-10T08:36:35.328" v="5685"/>
          <ac:picMkLst>
            <pc:docMk/>
            <pc:sldMk cId="2034223845" sldId="297"/>
            <ac:picMk id="3" creationId="{EFACF1CE-A5BA-8C3A-6DC9-EF4C836D6D82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6T03:50:18.732" v="305"/>
          <ac:picMkLst>
            <pc:docMk/>
            <pc:sldMk cId="2034223845" sldId="297"/>
            <ac:picMk id="4" creationId="{1C578B97-AA39-BDFD-36E6-EA9BAB4AA3F3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6T03:50:19.591" v="306"/>
          <ac:picMkLst>
            <pc:docMk/>
            <pc:sldMk cId="2034223845" sldId="297"/>
            <ac:picMk id="8" creationId="{AFAE8FF2-3C4F-1548-AA05-786FDBAD21C0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6T03:51:42.657" v="324" actId="14100"/>
          <ac:picMkLst>
            <pc:docMk/>
            <pc:sldMk cId="2034223845" sldId="297"/>
            <ac:picMk id="9" creationId="{2826E341-008F-BBAD-A688-2794D972ECF2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6T03:51:47.438" v="325" actId="14100"/>
          <ac:picMkLst>
            <pc:docMk/>
            <pc:sldMk cId="2034223845" sldId="297"/>
            <ac:picMk id="10" creationId="{B4BA398D-A86B-7B53-7782-7EEB12C4FB90}"/>
          </ac:picMkLst>
        </pc:picChg>
      </pc:sldChg>
      <pc:sldChg chg="addSp delSp modSp add replId modNotes">
        <pc:chgData name="Chuong Nguyen Hong (VN)" userId="S::chuong.nguyenh2@homecredit.vn::eeb29848-4028-4170-9f41-e68a41263968" providerId="AD" clId="Web-{EA26B4F3-6B88-A619-372B-CC64C481B1B6}" dt="2023-10-10T08:39:42.802" v="5742"/>
        <pc:sldMkLst>
          <pc:docMk/>
          <pc:sldMk cId="1560330559" sldId="298"/>
        </pc:sldMkLst>
        <pc:spChg chg="mod">
          <ac:chgData name="Chuong Nguyen Hong (VN)" userId="S::chuong.nguyenh2@homecredit.vn::eeb29848-4028-4170-9f41-e68a41263968" providerId="AD" clId="Web-{EA26B4F3-6B88-A619-372B-CC64C481B1B6}" dt="2023-10-10T06:30:22.070" v="4228"/>
          <ac:spMkLst>
            <pc:docMk/>
            <pc:sldMk cId="1560330559" sldId="298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06T09:44:47.033" v="1740" actId="1076"/>
          <ac:spMkLst>
            <pc:docMk/>
            <pc:sldMk cId="1560330559" sldId="298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6T05:06:56.224" v="799"/>
          <ac:spMkLst>
            <pc:docMk/>
            <pc:sldMk cId="1560330559" sldId="298"/>
            <ac:spMk id="5" creationId="{464C78F9-31CF-6F5E-1535-4929BF595C54}"/>
          </ac:spMkLst>
        </pc:spChg>
        <pc:spChg chg="add mod">
          <ac:chgData name="Chuong Nguyen Hong (VN)" userId="S::chuong.nguyenh2@homecredit.vn::eeb29848-4028-4170-9f41-e68a41263968" providerId="AD" clId="Web-{EA26B4F3-6B88-A619-372B-CC64C481B1B6}" dt="2023-10-06T09:45:10.535" v="1747" actId="1076"/>
          <ac:spMkLst>
            <pc:docMk/>
            <pc:sldMk cId="1560330559" sldId="298"/>
            <ac:spMk id="6" creationId="{0958CCB9-D02C-61F3-70C8-7FD6A3766E6F}"/>
          </ac:spMkLst>
        </pc:spChg>
        <pc:spChg chg="add mod">
          <ac:chgData name="Chuong Nguyen Hong (VN)" userId="S::chuong.nguyenh2@homecredit.vn::eeb29848-4028-4170-9f41-e68a41263968" providerId="AD" clId="Web-{EA26B4F3-6B88-A619-372B-CC64C481B1B6}" dt="2023-10-06T09:44:47.096" v="1744" actId="1076"/>
          <ac:spMkLst>
            <pc:docMk/>
            <pc:sldMk cId="1560330559" sldId="298"/>
            <ac:spMk id="8" creationId="{FB2CF8F2-58FC-CD3E-B000-2F65481B5DF5}"/>
          </ac:spMkLst>
        </pc:spChg>
        <pc:spChg chg="add mod">
          <ac:chgData name="Chuong Nguyen Hong (VN)" userId="S::chuong.nguyenh2@homecredit.vn::eeb29848-4028-4170-9f41-e68a41263968" providerId="AD" clId="Web-{EA26B4F3-6B88-A619-372B-CC64C481B1B6}" dt="2023-10-06T09:44:56.596" v="1746" actId="1076"/>
          <ac:spMkLst>
            <pc:docMk/>
            <pc:sldMk cId="1560330559" sldId="298"/>
            <ac:spMk id="11" creationId="{73635A31-0397-7168-3B54-A73847814969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6T05:29:03.605" v="964"/>
          <ac:spMkLst>
            <pc:docMk/>
            <pc:sldMk cId="1560330559" sldId="298"/>
            <ac:spMk id="12" creationId="{A56B80E2-D362-34C1-8876-57DD79827C11}"/>
          </ac:spMkLst>
        </pc:spChg>
        <pc:picChg chg="mod">
          <ac:chgData name="Chuong Nguyen Hong (VN)" userId="S::chuong.nguyenh2@homecredit.vn::eeb29848-4028-4170-9f41-e68a41263968" providerId="AD" clId="Web-{EA26B4F3-6B88-A619-372B-CC64C481B1B6}" dt="2023-10-06T09:44:47.065" v="1741" actId="1076"/>
          <ac:picMkLst>
            <pc:docMk/>
            <pc:sldMk cId="1560330559" sldId="298"/>
            <ac:picMk id="4" creationId="{A13D4D77-53CD-9516-C528-D7C89CA5CE9E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6T09:45:10.549" v="1748" actId="1076"/>
          <ac:picMkLst>
            <pc:docMk/>
            <pc:sldMk cId="1560330559" sldId="298"/>
            <ac:picMk id="7" creationId="{81DBDD73-008F-E969-C297-F565F6FF6DB1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6T05:17:05.194" v="865"/>
          <ac:picMkLst>
            <pc:docMk/>
            <pc:sldMk cId="1560330559" sldId="298"/>
            <ac:picMk id="9" creationId="{0CB6217F-0504-B81E-11DC-B28244347A9B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9:42.802" v="5742"/>
          <ac:picMkLst>
            <pc:docMk/>
            <pc:sldMk cId="1560330559" sldId="298"/>
            <ac:picMk id="9" creationId="{ED47CC3A-E7B8-08D8-3F8F-B8BB3135C010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6T09:44:47.111" v="1745" actId="1076"/>
          <ac:picMkLst>
            <pc:docMk/>
            <pc:sldMk cId="1560330559" sldId="298"/>
            <ac:picMk id="10" creationId="{629CE2C9-D1DB-2F30-ECF0-79132EB1B55C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6T05:29:03.605" v="963"/>
          <ac:picMkLst>
            <pc:docMk/>
            <pc:sldMk cId="1560330559" sldId="298"/>
            <ac:picMk id="13" creationId="{6F51861D-2FBC-C91A-5D37-B68A3B8EBB7B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6T05:29:03.605" v="962"/>
          <ac:picMkLst>
            <pc:docMk/>
            <pc:sldMk cId="1560330559" sldId="298"/>
            <ac:picMk id="14" creationId="{65CCD550-08D0-6B44-B286-459F368755EC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6T05:29:03.605" v="961"/>
          <ac:picMkLst>
            <pc:docMk/>
            <pc:sldMk cId="1560330559" sldId="298"/>
            <ac:picMk id="15" creationId="{1CD1E3A4-EA0E-F1CE-B40F-38D88D763542}"/>
          </ac:picMkLst>
        </pc:picChg>
      </pc:sldChg>
      <pc:sldChg chg="addSp delSp modSp add replId">
        <pc:chgData name="Chuong Nguyen Hong (VN)" userId="S::chuong.nguyenh2@homecredit.vn::eeb29848-4028-4170-9f41-e68a41263968" providerId="AD" clId="Web-{EA26B4F3-6B88-A619-372B-CC64C481B1B6}" dt="2023-10-10T08:35:57.452" v="5666"/>
        <pc:sldMkLst>
          <pc:docMk/>
          <pc:sldMk cId="3776956064" sldId="299"/>
        </pc:sldMkLst>
        <pc:spChg chg="mod">
          <ac:chgData name="Chuong Nguyen Hong (VN)" userId="S::chuong.nguyenh2@homecredit.vn::eeb29848-4028-4170-9f41-e68a41263968" providerId="AD" clId="Web-{EA26B4F3-6B88-A619-372B-CC64C481B1B6}" dt="2023-10-10T07:14:52.989" v="4512"/>
          <ac:spMkLst>
            <pc:docMk/>
            <pc:sldMk cId="3776956064" sldId="299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7:22:11.813" v="4638" actId="1076"/>
          <ac:spMkLst>
            <pc:docMk/>
            <pc:sldMk cId="3776956064" sldId="299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7:10:06.684" v="4460"/>
          <ac:spMkLst>
            <pc:docMk/>
            <pc:sldMk cId="3776956064" sldId="299"/>
            <ac:spMk id="4" creationId="{7712F3B1-3FE1-55EC-0FA9-62A96EFDEC15}"/>
          </ac:spMkLst>
        </pc:spChg>
        <pc:picChg chg="add mod">
          <ac:chgData name="Chuong Nguyen Hong (VN)" userId="S::chuong.nguyenh2@homecredit.vn::eeb29848-4028-4170-9f41-e68a41263968" providerId="AD" clId="Web-{EA26B4F3-6B88-A619-372B-CC64C481B1B6}" dt="2023-10-10T08:33:26.479" v="5639" actId="1076"/>
          <ac:picMkLst>
            <pc:docMk/>
            <pc:sldMk cId="3776956064" sldId="299"/>
            <ac:picMk id="5" creationId="{D5BF03E9-992B-E1B2-A6CC-B5C64EAED4B7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8:33:26.495" v="5640" actId="1076"/>
          <ac:picMkLst>
            <pc:docMk/>
            <pc:sldMk cId="3776956064" sldId="299"/>
            <ac:picMk id="6" creationId="{92551210-F365-3609-7009-44501E2008F3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5:57.452" v="5666"/>
          <ac:picMkLst>
            <pc:docMk/>
            <pc:sldMk cId="3776956064" sldId="299"/>
            <ac:picMk id="8" creationId="{175BACAF-17E4-EE86-2D0D-D256EBC85BC4}"/>
          </ac:picMkLst>
        </pc:picChg>
      </pc:sldChg>
      <pc:sldChg chg="addSp delSp modSp new modNotes">
        <pc:chgData name="Chuong Nguyen Hong (VN)" userId="S::chuong.nguyenh2@homecredit.vn::eeb29848-4028-4170-9f41-e68a41263968" providerId="AD" clId="Web-{EA26B4F3-6B88-A619-372B-CC64C481B1B6}" dt="2023-10-10T08:39:43.771" v="5743"/>
        <pc:sldMkLst>
          <pc:docMk/>
          <pc:sldMk cId="3233936179" sldId="300"/>
        </pc:sldMkLst>
        <pc:spChg chg="del">
          <ac:chgData name="Chuong Nguyen Hong (VN)" userId="S::chuong.nguyenh2@homecredit.vn::eeb29848-4028-4170-9f41-e68a41263968" providerId="AD" clId="Web-{EA26B4F3-6B88-A619-372B-CC64C481B1B6}" dt="2023-10-06T05:29:07.589" v="966"/>
          <ac:spMkLst>
            <pc:docMk/>
            <pc:sldMk cId="3233936179" sldId="300"/>
            <ac:spMk id="2" creationId="{6AA1499A-4A4B-A8E5-FB03-61A003FFC0AB}"/>
          </ac:spMkLst>
        </pc:spChg>
        <pc:spChg chg="del">
          <ac:chgData name="Chuong Nguyen Hong (VN)" userId="S::chuong.nguyenh2@homecredit.vn::eeb29848-4028-4170-9f41-e68a41263968" providerId="AD" clId="Web-{EA26B4F3-6B88-A619-372B-CC64C481B1B6}" dt="2023-10-06T05:29:06.370" v="965"/>
          <ac:spMkLst>
            <pc:docMk/>
            <pc:sldMk cId="3233936179" sldId="300"/>
            <ac:spMk id="3" creationId="{C15D0126-8F79-412C-ECA5-90CA308BD469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6T07:57:52.478" v="1460"/>
          <ac:spMkLst>
            <pc:docMk/>
            <pc:sldMk cId="3233936179" sldId="300"/>
            <ac:spMk id="4" creationId="{817B7FD0-6BC4-F4B9-68CB-A163B50DC06B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6T06:01:20.073" v="1204"/>
          <ac:spMkLst>
            <pc:docMk/>
            <pc:sldMk cId="3233936179" sldId="300"/>
            <ac:spMk id="4" creationId="{DC86D52E-FB68-BCF5-E9B5-17BBFFB5A7B8}"/>
          </ac:spMkLst>
        </pc:spChg>
        <pc:spChg chg="add mod">
          <ac:chgData name="Chuong Nguyen Hong (VN)" userId="S::chuong.nguyenh2@homecredit.vn::eeb29848-4028-4170-9f41-e68a41263968" providerId="AD" clId="Web-{EA26B4F3-6B88-A619-372B-CC64C481B1B6}" dt="2023-10-10T06:30:29.070" v="4229"/>
          <ac:spMkLst>
            <pc:docMk/>
            <pc:sldMk cId="3233936179" sldId="300"/>
            <ac:spMk id="9" creationId="{D90992D5-7A31-24BA-709D-890680785FCC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6T06:01:11.682" v="1199"/>
          <ac:spMkLst>
            <pc:docMk/>
            <pc:sldMk cId="3233936179" sldId="300"/>
            <ac:spMk id="10" creationId="{658BF5BA-38DA-B19F-5A4C-9A26330F9543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6T05:38:46.902" v="1141"/>
          <ac:spMkLst>
            <pc:docMk/>
            <pc:sldMk cId="3233936179" sldId="300"/>
            <ac:spMk id="11" creationId="{88302820-C78C-683F-F202-01F2314946FE}"/>
          </ac:spMkLst>
        </pc:spChg>
        <pc:spChg chg="add mod">
          <ac:chgData name="Chuong Nguyen Hong (VN)" userId="S::chuong.nguyenh2@homecredit.vn::eeb29848-4028-4170-9f41-e68a41263968" providerId="AD" clId="Web-{EA26B4F3-6B88-A619-372B-CC64C481B1B6}" dt="2023-10-06T05:40:45.984" v="1192" actId="20577"/>
          <ac:spMkLst>
            <pc:docMk/>
            <pc:sldMk cId="3233936179" sldId="300"/>
            <ac:spMk id="13" creationId="{D119AB52-7C79-E02B-955F-B91DB9D8491E}"/>
          </ac:spMkLst>
        </pc:spChg>
        <pc:picChg chg="add mod">
          <ac:chgData name="Chuong Nguyen Hong (VN)" userId="S::chuong.nguyenh2@homecredit.vn::eeb29848-4028-4170-9f41-e68a41263968" providerId="AD" clId="Web-{EA26B4F3-6B88-A619-372B-CC64C481B1B6}" dt="2023-10-06T06:02:31.856" v="1229" actId="1076"/>
          <ac:picMkLst>
            <pc:docMk/>
            <pc:sldMk cId="3233936179" sldId="300"/>
            <ac:picMk id="2" creationId="{D5FD9922-16E0-6EF7-4DB9-5ACE008B94CF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6T06:02:33.091" v="1230" actId="1076"/>
          <ac:picMkLst>
            <pc:docMk/>
            <pc:sldMk cId="3233936179" sldId="300"/>
            <ac:picMk id="3" creationId="{25CADBC9-75DF-467D-E016-F76B28B0500B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9:43.771" v="5743"/>
          <ac:picMkLst>
            <pc:docMk/>
            <pc:sldMk cId="3233936179" sldId="300"/>
            <ac:picMk id="5" creationId="{131242A6-E102-7FFD-9756-E1AC06876E79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6T07:57:16.804" v="1456"/>
          <ac:picMkLst>
            <pc:docMk/>
            <pc:sldMk cId="3233936179" sldId="300"/>
            <ac:picMk id="5" creationId="{BA4C2105-9D50-D0D7-759D-189A848C4FDB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6T06:01:11.682" v="1202"/>
          <ac:picMkLst>
            <pc:docMk/>
            <pc:sldMk cId="3233936179" sldId="300"/>
            <ac:picMk id="5" creationId="{DBBE41B6-F4DC-8687-2654-D4C4E87D2638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6T06:01:11.682" v="1201"/>
          <ac:picMkLst>
            <pc:docMk/>
            <pc:sldMk cId="3233936179" sldId="300"/>
            <ac:picMk id="6" creationId="{8ED5E37B-004E-74C9-4C71-57DD6B8F70B8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6T07:57:45.665" v="1459"/>
          <ac:picMkLst>
            <pc:docMk/>
            <pc:sldMk cId="3233936179" sldId="300"/>
            <ac:picMk id="6" creationId="{ECFE9978-4DE7-798C-BCA4-49A8DD5E104A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6T06:01:11.682" v="1200"/>
          <ac:picMkLst>
            <pc:docMk/>
            <pc:sldMk cId="3233936179" sldId="300"/>
            <ac:picMk id="7" creationId="{447CAE05-6F17-334B-9E56-D453CD1F7FBD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6T06:02:34.466" v="1231" actId="1076"/>
          <ac:picMkLst>
            <pc:docMk/>
            <pc:sldMk cId="3233936179" sldId="300"/>
            <ac:picMk id="8" creationId="{DD9A76CA-313F-5147-CB52-1FEA52541DCC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6T05:38:46.902" v="1140"/>
          <ac:picMkLst>
            <pc:docMk/>
            <pc:sldMk cId="3233936179" sldId="300"/>
            <ac:picMk id="12" creationId="{6AEB3807-0DE7-2087-5EC5-0606BE2A88FC}"/>
          </ac:picMkLst>
        </pc:picChg>
      </pc:sldChg>
      <pc:sldChg chg="addSp delSp modSp add replId">
        <pc:chgData name="Chuong Nguyen Hong (VN)" userId="S::chuong.nguyenh2@homecredit.vn::eeb29848-4028-4170-9f41-e68a41263968" providerId="AD" clId="Web-{EA26B4F3-6B88-A619-372B-CC64C481B1B6}" dt="2023-10-10T08:39:45.677" v="5745"/>
        <pc:sldMkLst>
          <pc:docMk/>
          <pc:sldMk cId="1189189619" sldId="301"/>
        </pc:sldMkLst>
        <pc:spChg chg="add mod">
          <ac:chgData name="Chuong Nguyen Hong (VN)" userId="S::chuong.nguyenh2@homecredit.vn::eeb29848-4028-4170-9f41-e68a41263968" providerId="AD" clId="Web-{EA26B4F3-6B88-A619-372B-CC64C481B1B6}" dt="2023-10-06T05:39:38.169" v="1161" actId="1076"/>
          <ac:spMkLst>
            <pc:docMk/>
            <pc:sldMk cId="1189189619" sldId="301"/>
            <ac:spMk id="3" creationId="{215D10DF-A878-B0CF-3E1B-B76D663FA069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06T05:39:43.185" v="1165" actId="1076"/>
          <ac:spMkLst>
            <pc:docMk/>
            <pc:sldMk cId="1189189619" sldId="301"/>
            <ac:spMk id="4" creationId="{DC86D52E-FB68-BCF5-E9B5-17BBFFB5A7B8}"/>
          </ac:spMkLst>
        </pc:spChg>
        <pc:spChg chg="add mod">
          <ac:chgData name="Chuong Nguyen Hong (VN)" userId="S::chuong.nguyenh2@homecredit.vn::eeb29848-4028-4170-9f41-e68a41263968" providerId="AD" clId="Web-{EA26B4F3-6B88-A619-372B-CC64C481B1B6}" dt="2023-10-06T07:58:12.057" v="1468" actId="20577"/>
          <ac:spMkLst>
            <pc:docMk/>
            <pc:sldMk cId="1189189619" sldId="301"/>
            <ac:spMk id="5" creationId="{AEC40CB5-92D9-7EEA-0520-F30AFA67C3C4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6:30:42.477" v="4235" actId="1076"/>
          <ac:spMkLst>
            <pc:docMk/>
            <pc:sldMk cId="1189189619" sldId="301"/>
            <ac:spMk id="9" creationId="{D90992D5-7A31-24BA-709D-890680785FCC}"/>
          </ac:spMkLst>
        </pc:spChg>
        <pc:spChg chg="del">
          <ac:chgData name="Chuong Nguyen Hong (VN)" userId="S::chuong.nguyenh2@homecredit.vn::eeb29848-4028-4170-9f41-e68a41263968" providerId="AD" clId="Web-{EA26B4F3-6B88-A619-372B-CC64C481B1B6}" dt="2023-10-06T05:35:52.866" v="1117"/>
          <ac:spMkLst>
            <pc:docMk/>
            <pc:sldMk cId="1189189619" sldId="301"/>
            <ac:spMk id="10" creationId="{658BF5BA-38DA-B19F-5A4C-9A26330F9543}"/>
          </ac:spMkLst>
        </pc:spChg>
        <pc:spChg chg="del">
          <ac:chgData name="Chuong Nguyen Hong (VN)" userId="S::chuong.nguyenh2@homecredit.vn::eeb29848-4028-4170-9f41-e68a41263968" providerId="AD" clId="Web-{EA26B4F3-6B88-A619-372B-CC64C481B1B6}" dt="2023-10-06T05:35:48.335" v="1112"/>
          <ac:spMkLst>
            <pc:docMk/>
            <pc:sldMk cId="1189189619" sldId="301"/>
            <ac:spMk id="11" creationId="{88302820-C78C-683F-F202-01F2314946FE}"/>
          </ac:spMkLst>
        </pc:spChg>
        <pc:picChg chg="add mod">
          <ac:chgData name="Chuong Nguyen Hong (VN)" userId="S::chuong.nguyenh2@homecredit.vn::eeb29848-4028-4170-9f41-e68a41263968" providerId="AD" clId="Web-{EA26B4F3-6B88-A619-372B-CC64C481B1B6}" dt="2023-10-06T05:39:43.232" v="1166" actId="1076"/>
          <ac:picMkLst>
            <pc:docMk/>
            <pc:sldMk cId="1189189619" sldId="301"/>
            <ac:picMk id="2" creationId="{B8998B7B-15AA-C58E-EB81-6AC3A48B0BF5}"/>
          </ac:picMkLst>
        </pc:picChg>
        <pc:picChg chg="del">
          <ac:chgData name="Chuong Nguyen Hong (VN)" userId="S::chuong.nguyenh2@homecredit.vn::eeb29848-4028-4170-9f41-e68a41263968" providerId="AD" clId="Web-{EA26B4F3-6B88-A619-372B-CC64C481B1B6}" dt="2023-10-06T05:35:51.600" v="1114"/>
          <ac:picMkLst>
            <pc:docMk/>
            <pc:sldMk cId="1189189619" sldId="301"/>
            <ac:picMk id="5" creationId="{DBBE41B6-F4DC-8687-2654-D4C4E87D2638}"/>
          </ac:picMkLst>
        </pc:picChg>
        <pc:picChg chg="del">
          <ac:chgData name="Chuong Nguyen Hong (VN)" userId="S::chuong.nguyenh2@homecredit.vn::eeb29848-4028-4170-9f41-e68a41263968" providerId="AD" clId="Web-{EA26B4F3-6B88-A619-372B-CC64C481B1B6}" dt="2023-10-06T05:35:51.600" v="1113"/>
          <ac:picMkLst>
            <pc:docMk/>
            <pc:sldMk cId="1189189619" sldId="301"/>
            <ac:picMk id="6" creationId="{8ED5E37B-004E-74C9-4C71-57DD6B8F70B8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9:45.677" v="5745"/>
          <ac:picMkLst>
            <pc:docMk/>
            <pc:sldMk cId="1189189619" sldId="301"/>
            <ac:picMk id="7" creationId="{3A06160F-4524-9179-96EF-4A488F0FED40}"/>
          </ac:picMkLst>
        </pc:picChg>
        <pc:picChg chg="del mod">
          <ac:chgData name="Chuong Nguyen Hong (VN)" userId="S::chuong.nguyenh2@homecredit.vn::eeb29848-4028-4170-9f41-e68a41263968" providerId="AD" clId="Web-{EA26B4F3-6B88-A619-372B-CC64C481B1B6}" dt="2023-10-06T05:35:52.116" v="1116"/>
          <ac:picMkLst>
            <pc:docMk/>
            <pc:sldMk cId="1189189619" sldId="301"/>
            <ac:picMk id="7" creationId="{447CAE05-6F17-334B-9E56-D453CD1F7FBD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6T05:39:38.216" v="1162" actId="1076"/>
          <ac:picMkLst>
            <pc:docMk/>
            <pc:sldMk cId="1189189619" sldId="301"/>
            <ac:picMk id="8" creationId="{D4CC4C24-CD69-0205-F8AD-3D9B21436789}"/>
          </ac:picMkLst>
        </pc:picChg>
        <pc:picChg chg="del">
          <ac:chgData name="Chuong Nguyen Hong (VN)" userId="S::chuong.nguyenh2@homecredit.vn::eeb29848-4028-4170-9f41-e68a41263968" providerId="AD" clId="Web-{EA26B4F3-6B88-A619-372B-CC64C481B1B6}" dt="2023-10-06T05:35:48.335" v="1111"/>
          <ac:picMkLst>
            <pc:docMk/>
            <pc:sldMk cId="1189189619" sldId="301"/>
            <ac:picMk id="12" creationId="{6AEB3807-0DE7-2087-5EC5-0606BE2A88FC}"/>
          </ac:picMkLst>
        </pc:picChg>
      </pc:sldChg>
      <pc:sldChg chg="addSp delSp modSp add replId modNotes">
        <pc:chgData name="Chuong Nguyen Hong (VN)" userId="S::chuong.nguyenh2@homecredit.vn::eeb29848-4028-4170-9f41-e68a41263968" providerId="AD" clId="Web-{EA26B4F3-6B88-A619-372B-CC64C481B1B6}" dt="2023-10-10T08:39:44.552" v="5744"/>
        <pc:sldMkLst>
          <pc:docMk/>
          <pc:sldMk cId="2912324635" sldId="302"/>
        </pc:sldMkLst>
        <pc:spChg chg="mod">
          <ac:chgData name="Chuong Nguyen Hong (VN)" userId="S::chuong.nguyenh2@homecredit.vn::eeb29848-4028-4170-9f41-e68a41263968" providerId="AD" clId="Web-{EA26B4F3-6B88-A619-372B-CC64C481B1B6}" dt="2023-10-06T09:26:02.229" v="1678" actId="1076"/>
          <ac:spMkLst>
            <pc:docMk/>
            <pc:sldMk cId="2912324635" sldId="302"/>
            <ac:spMk id="4" creationId="{DC86D52E-FB68-BCF5-E9B5-17BBFFB5A7B8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6:30:30.226" v="4230"/>
          <ac:spMkLst>
            <pc:docMk/>
            <pc:sldMk cId="2912324635" sldId="302"/>
            <ac:spMk id="9" creationId="{D90992D5-7A31-24BA-709D-890680785FCC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06T09:26:02.307" v="1682" actId="1076"/>
          <ac:spMkLst>
            <pc:docMk/>
            <pc:sldMk cId="2912324635" sldId="302"/>
            <ac:spMk id="10" creationId="{658BF5BA-38DA-B19F-5A4C-9A26330F9543}"/>
          </ac:spMkLst>
        </pc:spChg>
        <pc:spChg chg="del">
          <ac:chgData name="Chuong Nguyen Hong (VN)" userId="S::chuong.nguyenh2@homecredit.vn::eeb29848-4028-4170-9f41-e68a41263968" providerId="AD" clId="Web-{EA26B4F3-6B88-A619-372B-CC64C481B1B6}" dt="2023-10-06T06:01:05.338" v="1194"/>
          <ac:spMkLst>
            <pc:docMk/>
            <pc:sldMk cId="2912324635" sldId="302"/>
            <ac:spMk id="13" creationId="{D119AB52-7C79-E02B-955F-B91DB9D8491E}"/>
          </ac:spMkLst>
        </pc:spChg>
        <pc:picChg chg="add">
          <ac:chgData name="Chuong Nguyen Hong (VN)" userId="S::chuong.nguyenh2@homecredit.vn::eeb29848-4028-4170-9f41-e68a41263968" providerId="AD" clId="Web-{EA26B4F3-6B88-A619-372B-CC64C481B1B6}" dt="2023-10-10T08:39:44.552" v="5744"/>
          <ac:picMkLst>
            <pc:docMk/>
            <pc:sldMk cId="2912324635" sldId="302"/>
            <ac:picMk id="3" creationId="{53F8D0CD-B119-536C-BB59-40C9B42388A9}"/>
          </ac:picMkLst>
        </pc:picChg>
        <pc:picChg chg="mod">
          <ac:chgData name="Chuong Nguyen Hong (VN)" userId="S::chuong.nguyenh2@homecredit.vn::eeb29848-4028-4170-9f41-e68a41263968" providerId="AD" clId="Web-{EA26B4F3-6B88-A619-372B-CC64C481B1B6}" dt="2023-10-06T09:46:15.707" v="1754" actId="14100"/>
          <ac:picMkLst>
            <pc:docMk/>
            <pc:sldMk cId="2912324635" sldId="302"/>
            <ac:picMk id="5" creationId="{DBBE41B6-F4DC-8687-2654-D4C4E87D2638}"/>
          </ac:picMkLst>
        </pc:picChg>
        <pc:picChg chg="mod">
          <ac:chgData name="Chuong Nguyen Hong (VN)" userId="S::chuong.nguyenh2@homecredit.vn::eeb29848-4028-4170-9f41-e68a41263968" providerId="AD" clId="Web-{EA26B4F3-6B88-A619-372B-CC64C481B1B6}" dt="2023-10-06T09:46:11.926" v="1753" actId="14100"/>
          <ac:picMkLst>
            <pc:docMk/>
            <pc:sldMk cId="2912324635" sldId="302"/>
            <ac:picMk id="6" creationId="{8ED5E37B-004E-74C9-4C71-57DD6B8F70B8}"/>
          </ac:picMkLst>
        </pc:picChg>
        <pc:picChg chg="mod">
          <ac:chgData name="Chuong Nguyen Hong (VN)" userId="S::chuong.nguyenh2@homecredit.vn::eeb29848-4028-4170-9f41-e68a41263968" providerId="AD" clId="Web-{EA26B4F3-6B88-A619-372B-CC64C481B1B6}" dt="2023-10-06T09:46:08.051" v="1752" actId="14100"/>
          <ac:picMkLst>
            <pc:docMk/>
            <pc:sldMk cId="2912324635" sldId="302"/>
            <ac:picMk id="7" creationId="{447CAE05-6F17-334B-9E56-D453CD1F7FBD}"/>
          </ac:picMkLst>
        </pc:picChg>
      </pc:sldChg>
      <pc:sldChg chg="modSp add del replId">
        <pc:chgData name="Chuong Nguyen Hong (VN)" userId="S::chuong.nguyenh2@homecredit.vn::eeb29848-4028-4170-9f41-e68a41263968" providerId="AD" clId="Web-{EA26B4F3-6B88-A619-372B-CC64C481B1B6}" dt="2023-10-06T06:01:49.417" v="1211"/>
        <pc:sldMkLst>
          <pc:docMk/>
          <pc:sldMk cId="22520777" sldId="303"/>
        </pc:sldMkLst>
        <pc:picChg chg="mod">
          <ac:chgData name="Chuong Nguyen Hong (VN)" userId="S::chuong.nguyenh2@homecredit.vn::eeb29848-4028-4170-9f41-e68a41263968" providerId="AD" clId="Web-{EA26B4F3-6B88-A619-372B-CC64C481B1B6}" dt="2023-10-06T06:01:43.995" v="1208" actId="1076"/>
          <ac:picMkLst>
            <pc:docMk/>
            <pc:sldMk cId="22520777" sldId="303"/>
            <ac:picMk id="2" creationId="{D5FD9922-16E0-6EF7-4DB9-5ACE008B94CF}"/>
          </ac:picMkLst>
        </pc:picChg>
      </pc:sldChg>
      <pc:sldChg chg="addSp delSp modSp add replId modNotes">
        <pc:chgData name="Chuong Nguyen Hong (VN)" userId="S::chuong.nguyenh2@homecredit.vn::eeb29848-4028-4170-9f41-e68a41263968" providerId="AD" clId="Web-{EA26B4F3-6B88-A619-372B-CC64C481B1B6}" dt="2023-10-10T08:39:29.726" v="5728"/>
        <pc:sldMkLst>
          <pc:docMk/>
          <pc:sldMk cId="3984047861" sldId="303"/>
        </pc:sldMkLst>
        <pc:spChg chg="mod">
          <ac:chgData name="Chuong Nguyen Hong (VN)" userId="S::chuong.nguyenh2@homecredit.vn::eeb29848-4028-4170-9f41-e68a41263968" providerId="AD" clId="Web-{EA26B4F3-6B88-A619-372B-CC64C481B1B6}" dt="2023-10-10T05:17:24.556" v="3621"/>
          <ac:spMkLst>
            <pc:docMk/>
            <pc:sldMk cId="3984047861" sldId="303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09T08:11:49.717" v="2546" actId="20577"/>
          <ac:spMkLst>
            <pc:docMk/>
            <pc:sldMk cId="3984047861" sldId="303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9T07:41:50.777" v="2332"/>
          <ac:spMkLst>
            <pc:docMk/>
            <pc:sldMk cId="3984047861" sldId="303"/>
            <ac:spMk id="6" creationId="{CC5228F5-F798-5370-39F3-81FECEE5C5BF}"/>
          </ac:spMkLst>
        </pc:spChg>
        <pc:picChg chg="add del mod">
          <ac:chgData name="Chuong Nguyen Hong (VN)" userId="S::chuong.nguyenh2@homecredit.vn::eeb29848-4028-4170-9f41-e68a41263968" providerId="AD" clId="Web-{EA26B4F3-6B88-A619-372B-CC64C481B1B6}" dt="2023-10-09T07:41:12.088" v="2320"/>
          <ac:picMkLst>
            <pc:docMk/>
            <pc:sldMk cId="3984047861" sldId="303"/>
            <ac:picMk id="4" creationId="{18A73046-0745-5E99-6E17-C2C60AFF6437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5:36:51.778" v="4024" actId="14100"/>
          <ac:picMkLst>
            <pc:docMk/>
            <pc:sldMk cId="3984047861" sldId="303"/>
            <ac:picMk id="5" creationId="{08347DAB-46B6-2FD6-C1CB-0D2B0FA21573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9:29.726" v="5728"/>
          <ac:picMkLst>
            <pc:docMk/>
            <pc:sldMk cId="3984047861" sldId="303"/>
            <ac:picMk id="6" creationId="{C16A68DD-751D-A0E5-B6EC-43719CE89659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7:56:53.099" v="2464" actId="1076"/>
          <ac:picMkLst>
            <pc:docMk/>
            <pc:sldMk cId="3984047861" sldId="303"/>
            <ac:picMk id="7" creationId="{A29E82FF-45B5-E4D3-434E-22A9FC1A4F03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9T07:45:45.643" v="2377"/>
          <ac:picMkLst>
            <pc:docMk/>
            <pc:sldMk cId="3984047861" sldId="303"/>
            <ac:picMk id="8" creationId="{EEF1A804-82C3-349E-75D6-42FB17046E0E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9T07:55:41.878" v="2428"/>
          <ac:picMkLst>
            <pc:docMk/>
            <pc:sldMk cId="3984047861" sldId="303"/>
            <ac:picMk id="9" creationId="{68496FD6-FD8B-EDBD-4451-27235FC86A24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9T07:55:41.878" v="2427"/>
          <ac:picMkLst>
            <pc:docMk/>
            <pc:sldMk cId="3984047861" sldId="303"/>
            <ac:picMk id="10" creationId="{052E06BF-95AA-1742-4FD7-5988B74C83C2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9T07:56:33.864" v="2453"/>
          <ac:picMkLst>
            <pc:docMk/>
            <pc:sldMk cId="3984047861" sldId="303"/>
            <ac:picMk id="11" creationId="{D6E54B89-E3AE-6EEE-DD63-1B9DE1251F2F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9T07:56:33.114" v="2452"/>
          <ac:picMkLst>
            <pc:docMk/>
            <pc:sldMk cId="3984047861" sldId="303"/>
            <ac:picMk id="12" creationId="{B968F612-D736-96F6-6BD3-42C0EC0DFB6C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7:56:58.114" v="2468" actId="1076"/>
          <ac:picMkLst>
            <pc:docMk/>
            <pc:sldMk cId="3984047861" sldId="303"/>
            <ac:picMk id="13" creationId="{74E7C4C8-B647-D03F-D028-3519F2BEFC0C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7:57:09.693" v="2472" actId="1076"/>
          <ac:picMkLst>
            <pc:docMk/>
            <pc:sldMk cId="3984047861" sldId="303"/>
            <ac:picMk id="14" creationId="{C0543402-D3CC-58E2-1AA5-84FAE249D4B3}"/>
          </ac:picMkLst>
        </pc:picChg>
      </pc:sldChg>
      <pc:sldChg chg="add del replId">
        <pc:chgData name="Chuong Nguyen Hong (VN)" userId="S::chuong.nguyenh2@homecredit.vn::eeb29848-4028-4170-9f41-e68a41263968" providerId="AD" clId="Web-{EA26B4F3-6B88-A619-372B-CC64C481B1B6}" dt="2023-10-06T06:01:49.417" v="1210"/>
        <pc:sldMkLst>
          <pc:docMk/>
          <pc:sldMk cId="1640202561" sldId="304"/>
        </pc:sldMkLst>
      </pc:sldChg>
      <pc:sldChg chg="addSp modSp add mod replId modShow modNotes">
        <pc:chgData name="Chuong Nguyen Hong (VN)" userId="S::chuong.nguyenh2@homecredit.vn::eeb29848-4028-4170-9f41-e68a41263968" providerId="AD" clId="Web-{EA26B4F3-6B88-A619-372B-CC64C481B1B6}" dt="2023-10-10T08:39:46.880" v="5747"/>
        <pc:sldMkLst>
          <pc:docMk/>
          <pc:sldMk cId="4246729535" sldId="304"/>
        </pc:sldMkLst>
        <pc:spChg chg="mod">
          <ac:chgData name="Chuong Nguyen Hong (VN)" userId="S::chuong.nguyenh2@homecredit.vn::eeb29848-4028-4170-9f41-e68a41263968" providerId="AD" clId="Web-{EA26B4F3-6B88-A619-372B-CC64C481B1B6}" dt="2023-10-09T10:23:52.444" v="3419" actId="20577"/>
          <ac:spMkLst>
            <pc:docMk/>
            <pc:sldMk cId="4246729535" sldId="304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06T08:15:09.941" v="1470" actId="20577"/>
          <ac:spMkLst>
            <pc:docMk/>
            <pc:sldMk cId="4246729535" sldId="304"/>
            <ac:spMk id="3" creationId="{00000000-0000-0000-0000-000000000000}"/>
          </ac:spMkLst>
        </pc:spChg>
        <pc:picChg chg="add">
          <ac:chgData name="Chuong Nguyen Hong (VN)" userId="S::chuong.nguyenh2@homecredit.vn::eeb29848-4028-4170-9f41-e68a41263968" providerId="AD" clId="Web-{EA26B4F3-6B88-A619-372B-CC64C481B1B6}" dt="2023-10-10T08:39:46.880" v="5747"/>
          <ac:picMkLst>
            <pc:docMk/>
            <pc:sldMk cId="4246729535" sldId="304"/>
            <ac:picMk id="5" creationId="{A6B1EE2E-465A-DD9F-CBFF-C304EE97D56F}"/>
          </ac:picMkLst>
        </pc:picChg>
      </pc:sldChg>
      <pc:sldChg chg="addSp modSp add replId modNotes">
        <pc:chgData name="Chuong Nguyen Hong (VN)" userId="S::chuong.nguyenh2@homecredit.vn::eeb29848-4028-4170-9f41-e68a41263968" providerId="AD" clId="Web-{EA26B4F3-6B88-A619-372B-CC64C481B1B6}" dt="2023-10-10T08:39:50.677" v="5750"/>
        <pc:sldMkLst>
          <pc:docMk/>
          <pc:sldMk cId="3364873150" sldId="305"/>
        </pc:sldMkLst>
        <pc:spChg chg="mod">
          <ac:chgData name="Chuong Nguyen Hong (VN)" userId="S::chuong.nguyenh2@homecredit.vn::eeb29848-4028-4170-9f41-e68a41263968" providerId="AD" clId="Web-{EA26B4F3-6B88-A619-372B-CC64C481B1B6}" dt="2023-10-10T08:31:29.882" v="5615" actId="20577"/>
          <ac:spMkLst>
            <pc:docMk/>
            <pc:sldMk cId="3364873150" sldId="305"/>
            <ac:spMk id="2" creationId="{00000000-0000-0000-0000-000000000000}"/>
          </ac:spMkLst>
        </pc:spChg>
        <pc:picChg chg="add">
          <ac:chgData name="Chuong Nguyen Hong (VN)" userId="S::chuong.nguyenh2@homecredit.vn::eeb29848-4028-4170-9f41-e68a41263968" providerId="AD" clId="Web-{EA26B4F3-6B88-A619-372B-CC64C481B1B6}" dt="2023-10-10T08:39:50.677" v="5750"/>
          <ac:picMkLst>
            <pc:docMk/>
            <pc:sldMk cId="3364873150" sldId="305"/>
            <ac:picMk id="5" creationId="{CFA49C1E-1CBC-C406-BCE3-2D8BE6CF50F5}"/>
          </ac:picMkLst>
        </pc:picChg>
      </pc:sldChg>
      <pc:sldChg chg="addSp modSp add replId modNotes">
        <pc:chgData name="Chuong Nguyen Hong (VN)" userId="S::chuong.nguyenh2@homecredit.vn::eeb29848-4028-4170-9f41-e68a41263968" providerId="AD" clId="Web-{EA26B4F3-6B88-A619-372B-CC64C481B1B6}" dt="2023-10-10T09:23:53.798" v="5998" actId="20577"/>
        <pc:sldMkLst>
          <pc:docMk/>
          <pc:sldMk cId="2108514786" sldId="306"/>
        </pc:sldMkLst>
        <pc:spChg chg="mod">
          <ac:chgData name="Chuong Nguyen Hong (VN)" userId="S::chuong.nguyenh2@homecredit.vn::eeb29848-4028-4170-9f41-e68a41263968" providerId="AD" clId="Web-{EA26B4F3-6B88-A619-372B-CC64C481B1B6}" dt="2023-10-10T09:23:53.798" v="5998" actId="20577"/>
          <ac:spMkLst>
            <pc:docMk/>
            <pc:sldMk cId="2108514786" sldId="306"/>
            <ac:spMk id="2" creationId="{00000000-0000-0000-0000-000000000000}"/>
          </ac:spMkLst>
        </pc:spChg>
        <pc:picChg chg="add">
          <ac:chgData name="Chuong Nguyen Hong (VN)" userId="S::chuong.nguyenh2@homecredit.vn::eeb29848-4028-4170-9f41-e68a41263968" providerId="AD" clId="Web-{EA26B4F3-6B88-A619-372B-CC64C481B1B6}" dt="2023-10-10T08:39:51.286" v="5751"/>
          <ac:picMkLst>
            <pc:docMk/>
            <pc:sldMk cId="2108514786" sldId="306"/>
            <ac:picMk id="5" creationId="{0D5C4350-FF7E-031B-8FF4-2ECBF4FF4F0B}"/>
          </ac:picMkLst>
        </pc:picChg>
      </pc:sldChg>
      <pc:sldChg chg="add del replId">
        <pc:chgData name="Chuong Nguyen Hong (VN)" userId="S::chuong.nguyenh2@homecredit.vn::eeb29848-4028-4170-9f41-e68a41263968" providerId="AD" clId="Web-{EA26B4F3-6B88-A619-372B-CC64C481B1B6}" dt="2023-10-06T09:13:57.542" v="1580"/>
        <pc:sldMkLst>
          <pc:docMk/>
          <pc:sldMk cId="547902256" sldId="307"/>
        </pc:sldMkLst>
      </pc:sldChg>
      <pc:sldChg chg="addSp delSp modSp add ord replId modNotes">
        <pc:chgData name="Chuong Nguyen Hong (VN)" userId="S::chuong.nguyenh2@homecredit.vn::eeb29848-4028-4170-9f41-e68a41263968" providerId="AD" clId="Web-{EA26B4F3-6B88-A619-372B-CC64C481B1B6}" dt="2023-10-10T08:42:19.962" v="5767"/>
        <pc:sldMkLst>
          <pc:docMk/>
          <pc:sldMk cId="3621323737" sldId="307"/>
        </pc:sldMkLst>
        <pc:spChg chg="mod">
          <ac:chgData name="Chuong Nguyen Hong (VN)" userId="S::chuong.nguyenh2@homecredit.vn::eeb29848-4028-4170-9f41-e68a41263968" providerId="AD" clId="Web-{EA26B4F3-6B88-A619-372B-CC64C481B1B6}" dt="2023-10-10T08:41:35.524" v="5762" actId="20577"/>
          <ac:spMkLst>
            <pc:docMk/>
            <pc:sldMk cId="3621323737" sldId="307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06T09:19:43.987" v="1632" actId="1076"/>
          <ac:spMkLst>
            <pc:docMk/>
            <pc:sldMk cId="3621323737" sldId="307"/>
            <ac:spMk id="3" creationId="{00000000-0000-0000-0000-000000000000}"/>
          </ac:spMkLst>
        </pc:spChg>
        <pc:picChg chg="add del mod">
          <ac:chgData name="Chuong Nguyen Hong (VN)" userId="S::chuong.nguyenh2@homecredit.vn::eeb29848-4028-4170-9f41-e68a41263968" providerId="AD" clId="Web-{EA26B4F3-6B88-A619-372B-CC64C481B1B6}" dt="2023-10-06T09:22:16.974" v="1650"/>
          <ac:picMkLst>
            <pc:docMk/>
            <pc:sldMk cId="3621323737" sldId="307"/>
            <ac:picMk id="4" creationId="{B0EEB66B-2C36-4099-C483-378D5F66EC43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6T09:20:26.409" v="1649" actId="14100"/>
          <ac:picMkLst>
            <pc:docMk/>
            <pc:sldMk cId="3621323737" sldId="307"/>
            <ac:picMk id="5" creationId="{49A46953-657F-7A5F-CED9-14B61EEB90B0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6T09:20:23.597" v="1648" actId="14100"/>
          <ac:picMkLst>
            <pc:docMk/>
            <pc:sldMk cId="3621323737" sldId="307"/>
            <ac:picMk id="6" creationId="{DC386285-95D9-84B0-00A3-D6F67F04086D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9:38.005" v="5735"/>
          <ac:picMkLst>
            <pc:docMk/>
            <pc:sldMk cId="3621323737" sldId="307"/>
            <ac:picMk id="7" creationId="{9C9713E2-BB05-A662-A269-FDDBF4C3A1D1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6T09:22:45.990" v="1652"/>
          <ac:picMkLst>
            <pc:docMk/>
            <pc:sldMk cId="3621323737" sldId="307"/>
            <ac:picMk id="7" creationId="{EC45B864-6E05-2B9B-C1BC-8F669CDE6BA7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6T09:24:48.555" v="1660"/>
          <ac:picMkLst>
            <pc:docMk/>
            <pc:sldMk cId="3621323737" sldId="307"/>
            <ac:picMk id="8" creationId="{5A6C2A76-AF54-F4BD-AD20-9DC7E1434AD9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5:07:17.930" v="3542" actId="1076"/>
          <ac:picMkLst>
            <pc:docMk/>
            <pc:sldMk cId="3621323737" sldId="307"/>
            <ac:picMk id="9" creationId="{79DC32B6-C30C-9C70-B1AE-85C4D3E5A615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5:07:17.883" v="3541" actId="1076"/>
          <ac:picMkLst>
            <pc:docMk/>
            <pc:sldMk cId="3621323737" sldId="307"/>
            <ac:picMk id="10" creationId="{5F41B4D1-BD34-392B-B7A7-C992DBF24E0D}"/>
          </ac:picMkLst>
        </pc:picChg>
      </pc:sldChg>
      <pc:sldChg chg="addSp add replId">
        <pc:chgData name="Chuong Nguyen Hong (VN)" userId="S::chuong.nguyenh2@homecredit.vn::eeb29848-4028-4170-9f41-e68a41263968" providerId="AD" clId="Web-{EA26B4F3-6B88-A619-372B-CC64C481B1B6}" dt="2023-10-10T08:39:48.396" v="5749"/>
        <pc:sldMkLst>
          <pc:docMk/>
          <pc:sldMk cId="3535415702" sldId="308"/>
        </pc:sldMkLst>
        <pc:picChg chg="add">
          <ac:chgData name="Chuong Nguyen Hong (VN)" userId="S::chuong.nguyenh2@homecredit.vn::eeb29848-4028-4170-9f41-e68a41263968" providerId="AD" clId="Web-{EA26B4F3-6B88-A619-372B-CC64C481B1B6}" dt="2023-10-10T08:39:48.396" v="5749"/>
          <ac:picMkLst>
            <pc:docMk/>
            <pc:sldMk cId="3535415702" sldId="308"/>
            <ac:picMk id="5" creationId="{D045A79F-CA18-9AD5-0440-9DF9F7872415}"/>
          </ac:picMkLst>
        </pc:picChg>
      </pc:sldChg>
      <pc:sldChg chg="addSp add replId">
        <pc:chgData name="Chuong Nguyen Hong (VN)" userId="S::chuong.nguyenh2@homecredit.vn::eeb29848-4028-4170-9f41-e68a41263968" providerId="AD" clId="Web-{EA26B4F3-6B88-A619-372B-CC64C481B1B6}" dt="2023-10-10T08:39:47.833" v="5748"/>
        <pc:sldMkLst>
          <pc:docMk/>
          <pc:sldMk cId="3090558848" sldId="309"/>
        </pc:sldMkLst>
        <pc:picChg chg="add">
          <ac:chgData name="Chuong Nguyen Hong (VN)" userId="S::chuong.nguyenh2@homecredit.vn::eeb29848-4028-4170-9f41-e68a41263968" providerId="AD" clId="Web-{EA26B4F3-6B88-A619-372B-CC64C481B1B6}" dt="2023-10-10T08:39:47.833" v="5748"/>
          <ac:picMkLst>
            <pc:docMk/>
            <pc:sldMk cId="3090558848" sldId="309"/>
            <ac:picMk id="5" creationId="{5A8594B1-7F29-F38E-341B-2C1FD54A022D}"/>
          </ac:picMkLst>
        </pc:picChg>
      </pc:sldChg>
      <pc:sldChg chg="addSp modSp add replId">
        <pc:chgData name="Chuong Nguyen Hong (VN)" userId="S::chuong.nguyenh2@homecredit.vn::eeb29848-4028-4170-9f41-e68a41263968" providerId="AD" clId="Web-{EA26B4F3-6B88-A619-372B-CC64C481B1B6}" dt="2023-10-10T08:39:42.083" v="5741"/>
        <pc:sldMkLst>
          <pc:docMk/>
          <pc:sldMk cId="1124599094" sldId="310"/>
        </pc:sldMkLst>
        <pc:spChg chg="mod">
          <ac:chgData name="Chuong Nguyen Hong (VN)" userId="S::chuong.nguyenh2@homecredit.vn::eeb29848-4028-4170-9f41-e68a41263968" providerId="AD" clId="Web-{EA26B4F3-6B88-A619-372B-CC64C481B1B6}" dt="2023-10-10T06:30:09.273" v="4226"/>
          <ac:spMkLst>
            <pc:docMk/>
            <pc:sldMk cId="1124599094" sldId="310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06T09:57:02.908" v="1768" actId="20577"/>
          <ac:spMkLst>
            <pc:docMk/>
            <pc:sldMk cId="1124599094" sldId="310"/>
            <ac:spMk id="3" creationId="{00000000-0000-0000-0000-000000000000}"/>
          </ac:spMkLst>
        </pc:spChg>
        <pc:picChg chg="add mod">
          <ac:chgData name="Chuong Nguyen Hong (VN)" userId="S::chuong.nguyenh2@homecredit.vn::eeb29848-4028-4170-9f41-e68a41263968" providerId="AD" clId="Web-{EA26B4F3-6B88-A619-372B-CC64C481B1B6}" dt="2023-10-06T09:59:16.708" v="1806" actId="1076"/>
          <ac:picMkLst>
            <pc:docMk/>
            <pc:sldMk cId="1124599094" sldId="310"/>
            <ac:picMk id="4" creationId="{2A1E93C7-CE93-43C7-70CC-EAA73C4ECD99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6T09:59:10.567" v="1804" actId="1076"/>
          <ac:picMkLst>
            <pc:docMk/>
            <pc:sldMk cId="1124599094" sldId="310"/>
            <ac:picMk id="5" creationId="{5A1203E4-4AD1-35A3-0466-46F446EB0861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6T09:59:12.848" v="1805" actId="1076"/>
          <ac:picMkLst>
            <pc:docMk/>
            <pc:sldMk cId="1124599094" sldId="310"/>
            <ac:picMk id="6" creationId="{76402C00-0FB9-3D66-730E-1A3C00E5D044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9:42.083" v="5741"/>
          <ac:picMkLst>
            <pc:docMk/>
            <pc:sldMk cId="1124599094" sldId="310"/>
            <ac:picMk id="8" creationId="{0CCA209D-B414-2E2E-1D4D-3E38920045B2}"/>
          </ac:picMkLst>
        </pc:picChg>
      </pc:sldChg>
      <pc:sldChg chg="addSp delSp modSp add ord replId">
        <pc:chgData name="Chuong Nguyen Hong (VN)" userId="S::chuong.nguyenh2@homecredit.vn::eeb29848-4028-4170-9f41-e68a41263968" providerId="AD" clId="Web-{EA26B4F3-6B88-A619-372B-CC64C481B1B6}" dt="2023-10-10T08:36:10.968" v="5679"/>
        <pc:sldMkLst>
          <pc:docMk/>
          <pc:sldMk cId="4057370220" sldId="311"/>
        </pc:sldMkLst>
        <pc:spChg chg="mod">
          <ac:chgData name="Chuong Nguyen Hong (VN)" userId="S::chuong.nguyenh2@homecredit.vn::eeb29848-4028-4170-9f41-e68a41263968" providerId="AD" clId="Web-{EA26B4F3-6B88-A619-372B-CC64C481B1B6}" dt="2023-10-10T05:38:52.500" v="4033"/>
          <ac:spMkLst>
            <pc:docMk/>
            <pc:sldMk cId="4057370220" sldId="311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5:04:20.956" v="3527" actId="1076"/>
          <ac:spMkLst>
            <pc:docMk/>
            <pc:sldMk cId="4057370220" sldId="311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9T06:40:19.040" v="1941"/>
          <ac:spMkLst>
            <pc:docMk/>
            <pc:sldMk cId="4057370220" sldId="311"/>
            <ac:spMk id="4" creationId="{EE8BAB45-33CB-6A0D-91D5-D9AD53A1E124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9T06:41:23.369" v="1975"/>
          <ac:spMkLst>
            <pc:docMk/>
            <pc:sldMk cId="4057370220" sldId="311"/>
            <ac:spMk id="5" creationId="{9A6B64B1-6ABC-8EAD-7E2F-07327D30DBF1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9T06:45:14.907" v="2077"/>
          <ac:spMkLst>
            <pc:docMk/>
            <pc:sldMk cId="4057370220" sldId="311"/>
            <ac:spMk id="6" creationId="{9C248F57-5C90-C671-4B65-F86006A184E9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9T06:48:30.802" v="2146"/>
          <ac:spMkLst>
            <pc:docMk/>
            <pc:sldMk cId="4057370220" sldId="311"/>
            <ac:spMk id="7" creationId="{BCE91AA1-D969-45BD-B333-28A0BFF3F065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9T06:50:33.665" v="2177"/>
          <ac:spMkLst>
            <pc:docMk/>
            <pc:sldMk cId="4057370220" sldId="311"/>
            <ac:spMk id="8" creationId="{14C84769-CF74-24DF-F606-69590E0356C7}"/>
          </ac:spMkLst>
        </pc:spChg>
        <pc:picChg chg="add">
          <ac:chgData name="Chuong Nguyen Hong (VN)" userId="S::chuong.nguyenh2@homecredit.vn::eeb29848-4028-4170-9f41-e68a41263968" providerId="AD" clId="Web-{EA26B4F3-6B88-A619-372B-CC64C481B1B6}" dt="2023-10-10T08:36:10.968" v="5679"/>
          <ac:picMkLst>
            <pc:docMk/>
            <pc:sldMk cId="4057370220" sldId="311"/>
            <ac:picMk id="5" creationId="{5D854812-1CC8-A4FE-5E28-B1F550D482F6}"/>
          </ac:picMkLst>
        </pc:picChg>
      </pc:sldChg>
      <pc:sldChg chg="addSp delSp modSp add replId">
        <pc:chgData name="Chuong Nguyen Hong (VN)" userId="S::chuong.nguyenh2@homecredit.vn::eeb29848-4028-4170-9f41-e68a41263968" providerId="AD" clId="Web-{EA26B4F3-6B88-A619-372B-CC64C481B1B6}" dt="2023-10-10T08:36:07.061" v="5677"/>
        <pc:sldMkLst>
          <pc:docMk/>
          <pc:sldMk cId="3705237338" sldId="312"/>
        </pc:sldMkLst>
        <pc:spChg chg="mod">
          <ac:chgData name="Chuong Nguyen Hong (VN)" userId="S::chuong.nguyenh2@homecredit.vn::eeb29848-4028-4170-9f41-e68a41263968" providerId="AD" clId="Web-{EA26B4F3-6B88-A619-372B-CC64C481B1B6}" dt="2023-10-09T06:35:57.408" v="1861" actId="20577"/>
          <ac:spMkLst>
            <pc:docMk/>
            <pc:sldMk cId="3705237338" sldId="312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09T06:40:08.477" v="1934" actId="20577"/>
          <ac:spMkLst>
            <pc:docMk/>
            <pc:sldMk cId="3705237338" sldId="312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9T06:37:07.113" v="1907"/>
          <ac:spMkLst>
            <pc:docMk/>
            <pc:sldMk cId="3705237338" sldId="312"/>
            <ac:spMk id="4" creationId="{B9182B47-8A1D-9F6D-58B1-C19421DCAFC5}"/>
          </ac:spMkLst>
        </pc:spChg>
        <pc:picChg chg="add mod">
          <ac:chgData name="Chuong Nguyen Hong (VN)" userId="S::chuong.nguyenh2@homecredit.vn::eeb29848-4028-4170-9f41-e68a41263968" providerId="AD" clId="Web-{EA26B4F3-6B88-A619-372B-CC64C481B1B6}" dt="2023-10-09T06:38:32.568" v="1925" actId="1076"/>
          <ac:picMkLst>
            <pc:docMk/>
            <pc:sldMk cId="3705237338" sldId="312"/>
            <ac:picMk id="5" creationId="{B6409BAB-1F3D-2606-C615-D53DF4C14763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6:07.061" v="5677"/>
          <ac:picMkLst>
            <pc:docMk/>
            <pc:sldMk cId="3705237338" sldId="312"/>
            <ac:picMk id="6" creationId="{2180524D-62D2-8BE9-E693-57C56885973D}"/>
          </ac:picMkLst>
        </pc:picChg>
      </pc:sldChg>
      <pc:sldChg chg="addSp delSp modSp add replId modNotes">
        <pc:chgData name="Chuong Nguyen Hong (VN)" userId="S::chuong.nguyenh2@homecredit.vn::eeb29848-4028-4170-9f41-e68a41263968" providerId="AD" clId="Web-{EA26B4F3-6B88-A619-372B-CC64C481B1B6}" dt="2023-10-10T08:36:01.577" v="5670"/>
        <pc:sldMkLst>
          <pc:docMk/>
          <pc:sldMk cId="1168133972" sldId="313"/>
        </pc:sldMkLst>
        <pc:spChg chg="mod">
          <ac:chgData name="Chuong Nguyen Hong (VN)" userId="S::chuong.nguyenh2@homecredit.vn::eeb29848-4028-4170-9f41-e68a41263968" providerId="AD" clId="Web-{EA26B4F3-6B88-A619-372B-CC64C481B1B6}" dt="2023-10-10T07:40:50.751" v="5018" actId="1076"/>
          <ac:spMkLst>
            <pc:docMk/>
            <pc:sldMk cId="1168133972" sldId="313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7:48:46.139" v="5185" actId="14100"/>
          <ac:spMkLst>
            <pc:docMk/>
            <pc:sldMk cId="1168133972" sldId="313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7:40:47.719" v="5016"/>
          <ac:spMkLst>
            <pc:docMk/>
            <pc:sldMk cId="1168133972" sldId="313"/>
            <ac:spMk id="7" creationId="{0B85F97C-758A-9D14-FC6D-2EBC9C135861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7:43:43.333" v="5055"/>
          <ac:spMkLst>
            <pc:docMk/>
            <pc:sldMk cId="1168133972" sldId="313"/>
            <ac:spMk id="9" creationId="{0A89365C-7628-0186-DB33-C3657440DF08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7:49:00.030" v="5193"/>
          <ac:spMkLst>
            <pc:docMk/>
            <pc:sldMk cId="1168133972" sldId="313"/>
            <ac:spMk id="11" creationId="{BA2A1EB0-C76F-8113-2039-3D9EBFEA170F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7:48:59.092" v="5192"/>
          <ac:spMkLst>
            <pc:docMk/>
            <pc:sldMk cId="1168133972" sldId="313"/>
            <ac:spMk id="12" creationId="{C2666169-14A9-2BF6-0CE4-96D40FFA3E81}"/>
          </ac:spMkLst>
        </pc:spChg>
        <pc:picChg chg="add del mod">
          <ac:chgData name="Chuong Nguyen Hong (VN)" userId="S::chuong.nguyenh2@homecredit.vn::eeb29848-4028-4170-9f41-e68a41263968" providerId="AD" clId="Web-{EA26B4F3-6B88-A619-372B-CC64C481B1B6}" dt="2023-10-10T07:40:45.594" v="5013"/>
          <ac:picMkLst>
            <pc:docMk/>
            <pc:sldMk cId="1168133972" sldId="313"/>
            <ac:picMk id="4" creationId="{936F2F31-BC66-47B2-E75F-CB59C67FBC3A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10T07:40:46.547" v="5014"/>
          <ac:picMkLst>
            <pc:docMk/>
            <pc:sldMk cId="1168133972" sldId="313"/>
            <ac:picMk id="5" creationId="{0F1D6132-8428-DDFE-C62F-D70ABD31AA7D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10T07:40:47.141" v="5015"/>
          <ac:picMkLst>
            <pc:docMk/>
            <pc:sldMk cId="1168133972" sldId="313"/>
            <ac:picMk id="8" creationId="{15320E6D-1C96-96A5-4D21-C238869D4CA8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7:49:08.046" v="5196" actId="1076"/>
          <ac:picMkLst>
            <pc:docMk/>
            <pc:sldMk cId="1168133972" sldId="313"/>
            <ac:picMk id="10" creationId="{FFC0202A-26A6-39E3-3AF3-8D77C43A513C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6:01.577" v="5670"/>
          <ac:picMkLst>
            <pc:docMk/>
            <pc:sldMk cId="1168133972" sldId="313"/>
            <ac:picMk id="14" creationId="{9BAD4CC4-E97C-F24B-8208-787FE9B34C2F}"/>
          </ac:picMkLst>
        </pc:picChg>
      </pc:sldChg>
      <pc:sldChg chg="addSp delSp modSp add replId modNotes">
        <pc:chgData name="Chuong Nguyen Hong (VN)" userId="S::chuong.nguyenh2@homecredit.vn::eeb29848-4028-4170-9f41-e68a41263968" providerId="AD" clId="Web-{EA26B4F3-6B88-A619-372B-CC64C481B1B6}" dt="2023-10-10T08:41:22.664" v="5761" actId="20577"/>
        <pc:sldMkLst>
          <pc:docMk/>
          <pc:sldMk cId="1908756018" sldId="314"/>
        </pc:sldMkLst>
        <pc:spChg chg="mod">
          <ac:chgData name="Chuong Nguyen Hong (VN)" userId="S::chuong.nguyenh2@homecredit.vn::eeb29848-4028-4170-9f41-e68a41263968" providerId="AD" clId="Web-{EA26B4F3-6B88-A619-372B-CC64C481B1B6}" dt="2023-10-10T08:41:22.664" v="5761" actId="20577"/>
          <ac:spMkLst>
            <pc:docMk/>
            <pc:sldMk cId="1908756018" sldId="314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09T08:24:38.332" v="2749" actId="14100"/>
          <ac:spMkLst>
            <pc:docMk/>
            <pc:sldMk cId="1908756018" sldId="314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9T08:18:59.323" v="2656"/>
          <ac:spMkLst>
            <pc:docMk/>
            <pc:sldMk cId="1908756018" sldId="314"/>
            <ac:spMk id="5" creationId="{EC1D48EC-9059-CE03-0CBE-09E9E57BD4AB}"/>
          </ac:spMkLst>
        </pc:spChg>
        <pc:picChg chg="add mod">
          <ac:chgData name="Chuong Nguyen Hong (VN)" userId="S::chuong.nguyenh2@homecredit.vn::eeb29848-4028-4170-9f41-e68a41263968" providerId="AD" clId="Web-{EA26B4F3-6B88-A619-372B-CC64C481B1B6}" dt="2023-10-09T08:59:22.031" v="2965" actId="1076"/>
          <ac:picMkLst>
            <pc:docMk/>
            <pc:sldMk cId="1908756018" sldId="314"/>
            <ac:picMk id="4" creationId="{66A5C9E5-86AC-2892-B862-0A2EACD6E098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8:22:46.157" v="2698" actId="1076"/>
          <ac:picMkLst>
            <pc:docMk/>
            <pc:sldMk cId="1908756018" sldId="314"/>
            <ac:picMk id="6" creationId="{798D2D68-CCF2-F892-3CC1-7AF7D2BEC396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8:21:34.671" v="2687" actId="1076"/>
          <ac:picMkLst>
            <pc:docMk/>
            <pc:sldMk cId="1908756018" sldId="314"/>
            <ac:picMk id="7" creationId="{293BE077-7731-76F6-AF42-BC9B58A4391D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8:24:40.676" v="2750" actId="1076"/>
          <ac:picMkLst>
            <pc:docMk/>
            <pc:sldMk cId="1908756018" sldId="314"/>
            <ac:picMk id="8" creationId="{75C87E13-EC3E-EFBB-AA90-C37DBECC9941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9:32.973" v="5731"/>
          <ac:picMkLst>
            <pc:docMk/>
            <pc:sldMk cId="1908756018" sldId="314"/>
            <ac:picMk id="9" creationId="{A6485A44-EBAF-0638-6F39-3EB709DC03E7}"/>
          </ac:picMkLst>
        </pc:picChg>
      </pc:sldChg>
      <pc:sldChg chg="addSp delSp modSp add replId">
        <pc:chgData name="Chuong Nguyen Hong (VN)" userId="S::chuong.nguyenh2@homecredit.vn::eeb29848-4028-4170-9f41-e68a41263968" providerId="AD" clId="Web-{EA26B4F3-6B88-A619-372B-CC64C481B1B6}" dt="2023-10-10T08:39:30.786" v="5729"/>
        <pc:sldMkLst>
          <pc:docMk/>
          <pc:sldMk cId="418667887" sldId="315"/>
        </pc:sldMkLst>
        <pc:spChg chg="mod">
          <ac:chgData name="Chuong Nguyen Hong (VN)" userId="S::chuong.nguyenh2@homecredit.vn::eeb29848-4028-4170-9f41-e68a41263968" providerId="AD" clId="Web-{EA26B4F3-6B88-A619-372B-CC64C481B1B6}" dt="2023-10-10T05:17:33.322" v="3623" actId="20577"/>
          <ac:spMkLst>
            <pc:docMk/>
            <pc:sldMk cId="418667887" sldId="315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09T08:12:12.140" v="2549" actId="20577"/>
          <ac:spMkLst>
            <pc:docMk/>
            <pc:sldMk cId="418667887" sldId="315"/>
            <ac:spMk id="3" creationId="{00000000-0000-0000-0000-000000000000}"/>
          </ac:spMkLst>
        </pc:spChg>
        <pc:picChg chg="add mod">
          <ac:chgData name="Chuong Nguyen Hong (VN)" userId="S::chuong.nguyenh2@homecredit.vn::eeb29848-4028-4170-9f41-e68a41263968" providerId="AD" clId="Web-{EA26B4F3-6B88-A619-372B-CC64C481B1B6}" dt="2023-10-09T07:59:08.305" v="2506" actId="14100"/>
          <ac:picMkLst>
            <pc:docMk/>
            <pc:sldMk cId="418667887" sldId="315"/>
            <ac:picMk id="4" creationId="{93E4CB41-A0BA-3172-07D5-F7A634248961}"/>
          </ac:picMkLst>
        </pc:picChg>
        <pc:picChg chg="del">
          <ac:chgData name="Chuong Nguyen Hong (VN)" userId="S::chuong.nguyenh2@homecredit.vn::eeb29848-4028-4170-9f41-e68a41263968" providerId="AD" clId="Web-{EA26B4F3-6B88-A619-372B-CC64C481B1B6}" dt="2023-10-09T07:56:36.895" v="2455"/>
          <ac:picMkLst>
            <pc:docMk/>
            <pc:sldMk cId="418667887" sldId="315"/>
            <ac:picMk id="5" creationId="{08347DAB-46B6-2FD6-C1CB-0D2B0FA21573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7:59:12.618" v="2508" actId="1076"/>
          <ac:picMkLst>
            <pc:docMk/>
            <pc:sldMk cId="418667887" sldId="315"/>
            <ac:picMk id="6" creationId="{C29557E1-07AF-FBF6-43E1-E9D4F505DE9E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9:30.786" v="5729"/>
          <ac:picMkLst>
            <pc:docMk/>
            <pc:sldMk cId="418667887" sldId="315"/>
            <ac:picMk id="7" creationId="{0EB79D0E-3EFF-C68E-13DB-7AD2AC913BA9}"/>
          </ac:picMkLst>
        </pc:picChg>
        <pc:picChg chg="del">
          <ac:chgData name="Chuong Nguyen Hong (VN)" userId="S::chuong.nguyenh2@homecredit.vn::eeb29848-4028-4170-9f41-e68a41263968" providerId="AD" clId="Web-{EA26B4F3-6B88-A619-372B-CC64C481B1B6}" dt="2023-10-09T07:56:36.239" v="2454"/>
          <ac:picMkLst>
            <pc:docMk/>
            <pc:sldMk cId="418667887" sldId="315"/>
            <ac:picMk id="7" creationId="{A29E82FF-45B5-E4D3-434E-22A9FC1A4F03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8:11:59.233" v="2548" actId="1076"/>
          <ac:picMkLst>
            <pc:docMk/>
            <pc:sldMk cId="418667887" sldId="315"/>
            <ac:picMk id="8" creationId="{7FBD6931-440D-D809-C72B-8A9FDA023E5B}"/>
          </ac:picMkLst>
        </pc:picChg>
        <pc:picChg chg="del mod">
          <ac:chgData name="Chuong Nguyen Hong (VN)" userId="S::chuong.nguyenh2@homecredit.vn::eeb29848-4028-4170-9f41-e68a41263968" providerId="AD" clId="Web-{EA26B4F3-6B88-A619-372B-CC64C481B1B6}" dt="2023-10-09T07:56:49.067" v="2460"/>
          <ac:picMkLst>
            <pc:docMk/>
            <pc:sldMk cId="418667887" sldId="315"/>
            <ac:picMk id="11" creationId="{D6E54B89-E3AE-6EEE-DD63-1B9DE1251F2F}"/>
          </ac:picMkLst>
        </pc:picChg>
        <pc:picChg chg="del mod">
          <ac:chgData name="Chuong Nguyen Hong (VN)" userId="S::chuong.nguyenh2@homecredit.vn::eeb29848-4028-4170-9f41-e68a41263968" providerId="AD" clId="Web-{EA26B4F3-6B88-A619-372B-CC64C481B1B6}" dt="2023-10-09T07:56:49.067" v="2459"/>
          <ac:picMkLst>
            <pc:docMk/>
            <pc:sldMk cId="418667887" sldId="315"/>
            <ac:picMk id="12" creationId="{B968F612-D736-96F6-6BD3-42C0EC0DFB6C}"/>
          </ac:picMkLst>
        </pc:picChg>
      </pc:sldChg>
      <pc:sldChg chg="modSp add del replId">
        <pc:chgData name="Chuong Nguyen Hong (VN)" userId="S::chuong.nguyenh2@homecredit.vn::eeb29848-4028-4170-9f41-e68a41263968" providerId="AD" clId="Web-{EA26B4F3-6B88-A619-372B-CC64C481B1B6}" dt="2023-10-09T08:12:35.515" v="2550"/>
        <pc:sldMkLst>
          <pc:docMk/>
          <pc:sldMk cId="4240418371" sldId="316"/>
        </pc:sldMkLst>
        <pc:picChg chg="mod">
          <ac:chgData name="Chuong Nguyen Hong (VN)" userId="S::chuong.nguyenh2@homecredit.vn::eeb29848-4028-4170-9f41-e68a41263968" providerId="AD" clId="Web-{EA26B4F3-6B88-A619-372B-CC64C481B1B6}" dt="2023-10-09T08:02:38.577" v="2515" actId="1076"/>
          <ac:picMkLst>
            <pc:docMk/>
            <pc:sldMk cId="4240418371" sldId="316"/>
            <ac:picMk id="8" creationId="{7FBD6931-440D-D809-C72B-8A9FDA023E5B}"/>
          </ac:picMkLst>
        </pc:picChg>
      </pc:sldChg>
      <pc:sldChg chg="addSp modSp add replId modNotes">
        <pc:chgData name="Chuong Nguyen Hong (VN)" userId="S::chuong.nguyenh2@homecredit.vn::eeb29848-4028-4170-9f41-e68a41263968" providerId="AD" clId="Web-{EA26B4F3-6B88-A619-372B-CC64C481B1B6}" dt="2023-10-10T08:39:32.567" v="5730"/>
        <pc:sldMkLst>
          <pc:docMk/>
          <pc:sldMk cId="1564200774" sldId="317"/>
        </pc:sldMkLst>
        <pc:spChg chg="mod">
          <ac:chgData name="Chuong Nguyen Hong (VN)" userId="S::chuong.nguyenh2@homecredit.vn::eeb29848-4028-4170-9f41-e68a41263968" providerId="AD" clId="Web-{EA26B4F3-6B88-A619-372B-CC64C481B1B6}" dt="2023-10-10T05:17:36.525" v="3625" actId="20577"/>
          <ac:spMkLst>
            <pc:docMk/>
            <pc:sldMk cId="1564200774" sldId="317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09T08:12:54.344" v="2558" actId="14100"/>
          <ac:spMkLst>
            <pc:docMk/>
            <pc:sldMk cId="1564200774" sldId="317"/>
            <ac:spMk id="3" creationId="{00000000-0000-0000-0000-000000000000}"/>
          </ac:spMkLst>
        </pc:spChg>
        <pc:picChg chg="add mod">
          <ac:chgData name="Chuong Nguyen Hong (VN)" userId="S::chuong.nguyenh2@homecredit.vn::eeb29848-4028-4170-9f41-e68a41263968" providerId="AD" clId="Web-{EA26B4F3-6B88-A619-372B-CC64C481B1B6}" dt="2023-10-09T08:04:29.705" v="2529" actId="1076"/>
          <ac:picMkLst>
            <pc:docMk/>
            <pc:sldMk cId="1564200774" sldId="317"/>
            <ac:picMk id="5" creationId="{6E5C5C16-33B9-4D97-C7DB-5727D76C3539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8:04:33.736" v="2531" actId="14100"/>
          <ac:picMkLst>
            <pc:docMk/>
            <pc:sldMk cId="1564200774" sldId="317"/>
            <ac:picMk id="7" creationId="{9E3929E6-8D8C-2B85-76F1-A039B47C8F84}"/>
          </ac:picMkLst>
        </pc:picChg>
        <pc:picChg chg="mod">
          <ac:chgData name="Chuong Nguyen Hong (VN)" userId="S::chuong.nguyenh2@homecredit.vn::eeb29848-4028-4170-9f41-e68a41263968" providerId="AD" clId="Web-{EA26B4F3-6B88-A619-372B-CC64C481B1B6}" dt="2023-10-09T08:05:15.659" v="2539" actId="1076"/>
          <ac:picMkLst>
            <pc:docMk/>
            <pc:sldMk cId="1564200774" sldId="317"/>
            <ac:picMk id="8" creationId="{7FBD6931-440D-D809-C72B-8A9FDA023E5B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9:32.567" v="5730"/>
          <ac:picMkLst>
            <pc:docMk/>
            <pc:sldMk cId="1564200774" sldId="317"/>
            <ac:picMk id="10" creationId="{740EBE46-38DB-BE3B-DBC6-10840E24ADC0}"/>
          </ac:picMkLst>
        </pc:picChg>
      </pc:sldChg>
      <pc:sldChg chg="addSp delSp modSp add replId modNotes">
        <pc:chgData name="Chuong Nguyen Hong (VN)" userId="S::chuong.nguyenh2@homecredit.vn::eeb29848-4028-4170-9f41-e68a41263968" providerId="AD" clId="Web-{EA26B4F3-6B88-A619-372B-CC64C481B1B6}" dt="2023-10-10T08:41:07.867" v="5759" actId="20577"/>
        <pc:sldMkLst>
          <pc:docMk/>
          <pc:sldMk cId="1591912977" sldId="318"/>
        </pc:sldMkLst>
        <pc:spChg chg="mod">
          <ac:chgData name="Chuong Nguyen Hong (VN)" userId="S::chuong.nguyenh2@homecredit.vn::eeb29848-4028-4170-9f41-e68a41263968" providerId="AD" clId="Web-{EA26B4F3-6B88-A619-372B-CC64C481B1B6}" dt="2023-10-10T08:41:07.867" v="5759" actId="20577"/>
          <ac:spMkLst>
            <pc:docMk/>
            <pc:sldMk cId="1591912977" sldId="318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09T09:01:42.019" v="2995" actId="20577"/>
          <ac:spMkLst>
            <pc:docMk/>
            <pc:sldMk cId="1591912977" sldId="318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9T08:25:29.552" v="2765"/>
          <ac:spMkLst>
            <pc:docMk/>
            <pc:sldMk cId="1591912977" sldId="318"/>
            <ac:spMk id="4" creationId="{61E8B981-F475-3BD7-37B0-7D1EF6D3F0CE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9T08:26:23.960" v="2788"/>
          <ac:spMkLst>
            <pc:docMk/>
            <pc:sldMk cId="1591912977" sldId="318"/>
            <ac:spMk id="5" creationId="{FC755703-12C9-A9FB-2749-D1B021796D3E}"/>
          </ac:spMkLst>
        </pc:spChg>
        <pc:spChg chg="add mod">
          <ac:chgData name="Chuong Nguyen Hong (VN)" userId="S::chuong.nguyenh2@homecredit.vn::eeb29848-4028-4170-9f41-e68a41263968" providerId="AD" clId="Web-{EA26B4F3-6B88-A619-372B-CC64C481B1B6}" dt="2023-10-09T08:45:12.195" v="2920" actId="1076"/>
          <ac:spMkLst>
            <pc:docMk/>
            <pc:sldMk cId="1591912977" sldId="318"/>
            <ac:spMk id="8" creationId="{5520C1EC-7515-2315-A994-CCC7B233FA16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9T08:39:47.905" v="2876"/>
          <ac:spMkLst>
            <pc:docMk/>
            <pc:sldMk cId="1591912977" sldId="318"/>
            <ac:spMk id="10" creationId="{9299ECB1-FCD5-9469-4C53-A088E4A51A5A}"/>
          </ac:spMkLst>
        </pc:spChg>
        <pc:spChg chg="add mod">
          <ac:chgData name="Chuong Nguyen Hong (VN)" userId="S::chuong.nguyenh2@homecredit.vn::eeb29848-4028-4170-9f41-e68a41263968" providerId="AD" clId="Web-{EA26B4F3-6B88-A619-372B-CC64C481B1B6}" dt="2023-10-09T09:02:05.926" v="3008" actId="1076"/>
          <ac:spMkLst>
            <pc:docMk/>
            <pc:sldMk cId="1591912977" sldId="318"/>
            <ac:spMk id="15" creationId="{D855A1FA-8049-B15A-6065-618FC54ECA8A}"/>
          </ac:spMkLst>
        </pc:spChg>
        <pc:picChg chg="add">
          <ac:chgData name="Chuong Nguyen Hong (VN)" userId="S::chuong.nguyenh2@homecredit.vn::eeb29848-4028-4170-9f41-e68a41263968" providerId="AD" clId="Web-{EA26B4F3-6B88-A619-372B-CC64C481B1B6}" dt="2023-10-10T08:39:33.911" v="5732"/>
          <ac:picMkLst>
            <pc:docMk/>
            <pc:sldMk cId="1591912977" sldId="318"/>
            <ac:picMk id="5" creationId="{E3F7D5FC-A7CD-3125-866A-217FF67C271A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9:01:18.300" v="2990" actId="1076"/>
          <ac:picMkLst>
            <pc:docMk/>
            <pc:sldMk cId="1591912977" sldId="318"/>
            <ac:picMk id="6" creationId="{AC48F220-19D2-04B2-8AC4-16AA2610649F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8:45:15.586" v="2921" actId="1076"/>
          <ac:picMkLst>
            <pc:docMk/>
            <pc:sldMk cId="1591912977" sldId="318"/>
            <ac:picMk id="9" creationId="{26EA1B6A-1F0D-75F5-ABDC-99D860D5FC3B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8:45:22.398" v="2923" actId="1076"/>
          <ac:picMkLst>
            <pc:docMk/>
            <pc:sldMk cId="1591912977" sldId="318"/>
            <ac:picMk id="11" creationId="{B6C71A71-BE5B-6A26-CC40-E7A89D32C5AB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9:02:03.254" v="3007" actId="1076"/>
          <ac:picMkLst>
            <pc:docMk/>
            <pc:sldMk cId="1591912977" sldId="318"/>
            <ac:picMk id="13" creationId="{855C32D6-7F8C-C5BC-5C72-1B187158ED52}"/>
          </ac:picMkLst>
        </pc:picChg>
      </pc:sldChg>
      <pc:sldChg chg="addSp delSp modSp add ord replId modNotes">
        <pc:chgData name="Chuong Nguyen Hong (VN)" userId="S::chuong.nguyenh2@homecredit.vn::eeb29848-4028-4170-9f41-e68a41263968" providerId="AD" clId="Web-{EA26B4F3-6B88-A619-372B-CC64C481B1B6}" dt="2023-10-10T08:41:03.054" v="5758" actId="20577"/>
        <pc:sldMkLst>
          <pc:docMk/>
          <pc:sldMk cId="3980340224" sldId="319"/>
        </pc:sldMkLst>
        <pc:spChg chg="mod">
          <ac:chgData name="Chuong Nguyen Hong (VN)" userId="S::chuong.nguyenh2@homecredit.vn::eeb29848-4028-4170-9f41-e68a41263968" providerId="AD" clId="Web-{EA26B4F3-6B88-A619-372B-CC64C481B1B6}" dt="2023-10-10T08:41:03.054" v="5758" actId="20577"/>
          <ac:spMkLst>
            <pc:docMk/>
            <pc:sldMk cId="3980340224" sldId="319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09T09:06:25.246" v="3071" actId="1076"/>
          <ac:spMkLst>
            <pc:docMk/>
            <pc:sldMk cId="3980340224" sldId="319"/>
            <ac:spMk id="3" creationId="{00000000-0000-0000-0000-000000000000}"/>
          </ac:spMkLst>
        </pc:spChg>
        <pc:spChg chg="add mod">
          <ac:chgData name="Chuong Nguyen Hong (VN)" userId="S::chuong.nguyenh2@homecredit.vn::eeb29848-4028-4170-9f41-e68a41263968" providerId="AD" clId="Web-{EA26B4F3-6B88-A619-372B-CC64C481B1B6}" dt="2023-10-09T09:20:56.427" v="3209" actId="1076"/>
          <ac:spMkLst>
            <pc:docMk/>
            <pc:sldMk cId="3980340224" sldId="319"/>
            <ac:spMk id="13" creationId="{D2B2B92B-63D1-A04B-2ED5-6C49177D5B10}"/>
          </ac:spMkLst>
        </pc:spChg>
        <pc:spChg chg="add del">
          <ac:chgData name="Chuong Nguyen Hong (VN)" userId="S::chuong.nguyenh2@homecredit.vn::eeb29848-4028-4170-9f41-e68a41263968" providerId="AD" clId="Web-{EA26B4F3-6B88-A619-372B-CC64C481B1B6}" dt="2023-10-09T09:06:10.136" v="3065"/>
          <ac:spMkLst>
            <pc:docMk/>
            <pc:sldMk cId="3980340224" sldId="319"/>
            <ac:spMk id="15" creationId="{A1F79A96-CD64-6D90-A80F-162A9EDF3B27}"/>
          </ac:spMkLst>
        </pc:spChg>
        <pc:spChg chg="add mod">
          <ac:chgData name="Chuong Nguyen Hong (VN)" userId="S::chuong.nguyenh2@homecredit.vn::eeb29848-4028-4170-9f41-e68a41263968" providerId="AD" clId="Web-{EA26B4F3-6B88-A619-372B-CC64C481B1B6}" dt="2023-10-09T09:05:53.120" v="3064" actId="1076"/>
          <ac:spMkLst>
            <pc:docMk/>
            <pc:sldMk cId="3980340224" sldId="319"/>
            <ac:spMk id="16" creationId="{A893F5E9-F534-DA2C-9514-39F6C6F8FC1D}"/>
          </ac:spMkLst>
        </pc:spChg>
        <pc:spChg chg="add mod">
          <ac:chgData name="Chuong Nguyen Hong (VN)" userId="S::chuong.nguyenh2@homecredit.vn::eeb29848-4028-4170-9f41-e68a41263968" providerId="AD" clId="Web-{EA26B4F3-6B88-A619-372B-CC64C481B1B6}" dt="2023-10-09T09:06:37.434" v="3075" actId="20577"/>
          <ac:spMkLst>
            <pc:docMk/>
            <pc:sldMk cId="3980340224" sldId="319"/>
            <ac:spMk id="17" creationId="{D07D4ADA-0430-7476-B133-D67B8EE5CECC}"/>
          </ac:spMkLst>
        </pc:spChg>
        <pc:picChg chg="add del mod">
          <ac:chgData name="Chuong Nguyen Hong (VN)" userId="S::chuong.nguyenh2@homecredit.vn::eeb29848-4028-4170-9f41-e68a41263968" providerId="AD" clId="Web-{EA26B4F3-6B88-A619-372B-CC64C481B1B6}" dt="2023-10-09T09:02:10.661" v="3009"/>
          <ac:picMkLst>
            <pc:docMk/>
            <pc:sldMk cId="3980340224" sldId="319"/>
            <ac:picMk id="4" creationId="{F2D6CB65-5A06-1B12-A4E3-78ABBF6DFB64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9:23:11.931" v="3258" actId="14100"/>
          <ac:picMkLst>
            <pc:docMk/>
            <pc:sldMk cId="3980340224" sldId="319"/>
            <ac:picMk id="5" creationId="{5C464571-DC6C-3187-6F29-15740DAF3486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9:06:31.293" v="3073" actId="1076"/>
          <ac:picMkLst>
            <pc:docMk/>
            <pc:sldMk cId="3980340224" sldId="319"/>
            <ac:picMk id="6" creationId="{FEEE43BB-B743-65C7-C888-5BBDC08417B4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9:06:43.778" v="3077" actId="1076"/>
          <ac:picMkLst>
            <pc:docMk/>
            <pc:sldMk cId="3980340224" sldId="319"/>
            <ac:picMk id="7" creationId="{AA3C1F1F-2E1F-487F-E54D-D320580536B3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9:20:53.317" v="3207" actId="1076"/>
          <ac:picMkLst>
            <pc:docMk/>
            <pc:sldMk cId="3980340224" sldId="319"/>
            <ac:picMk id="8" creationId="{AA353ED8-5EE3-C9E2-E195-9822D435240E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9:20:53.333" v="3208" actId="1076"/>
          <ac:picMkLst>
            <pc:docMk/>
            <pc:sldMk cId="3980340224" sldId="319"/>
            <ac:picMk id="9" creationId="{A387D729-7D09-AC9A-D541-B6470972428F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9:05:45.651" v="3060" actId="1076"/>
          <ac:picMkLst>
            <pc:docMk/>
            <pc:sldMk cId="3980340224" sldId="319"/>
            <ac:picMk id="10" creationId="{501772B7-4919-ABB4-1E7F-999CF28E9A25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9:05:44.479" v="3059" actId="1076"/>
          <ac:picMkLst>
            <pc:docMk/>
            <pc:sldMk cId="3980340224" sldId="319"/>
            <ac:picMk id="11" creationId="{9723CED5-569A-0532-28F4-9D134BCB410F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9:36.927" v="5733"/>
          <ac:picMkLst>
            <pc:docMk/>
            <pc:sldMk cId="3980340224" sldId="319"/>
            <ac:picMk id="12" creationId="{77AFCE4C-A008-001C-444C-833CD3E6392F}"/>
          </ac:picMkLst>
        </pc:picChg>
      </pc:sldChg>
      <pc:sldChg chg="addSp delSp modSp add ord replId modNotes">
        <pc:chgData name="Chuong Nguyen Hong (VN)" userId="S::chuong.nguyenh2@homecredit.vn::eeb29848-4028-4170-9f41-e68a41263968" providerId="AD" clId="Web-{EA26B4F3-6B88-A619-372B-CC64C481B1B6}" dt="2023-10-10T08:42:01.212" v="5764"/>
        <pc:sldMkLst>
          <pc:docMk/>
          <pc:sldMk cId="1139486997" sldId="320"/>
        </pc:sldMkLst>
        <pc:spChg chg="mod">
          <ac:chgData name="Chuong Nguyen Hong (VN)" userId="S::chuong.nguyenh2@homecredit.vn::eeb29848-4028-4170-9f41-e68a41263968" providerId="AD" clId="Web-{EA26B4F3-6B88-A619-372B-CC64C481B1B6}" dt="2023-10-10T06:24:43.858" v="4216" actId="20577"/>
          <ac:spMkLst>
            <pc:docMk/>
            <pc:sldMk cId="1139486997" sldId="320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09T10:22:10.707" v="3397" actId="20577"/>
          <ac:spMkLst>
            <pc:docMk/>
            <pc:sldMk cId="1139486997" sldId="320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9T10:08:21.337" v="3322"/>
          <ac:spMkLst>
            <pc:docMk/>
            <pc:sldMk cId="1139486997" sldId="320"/>
            <ac:spMk id="4" creationId="{9092DC04-CF20-6E99-8247-2DF9C9F0AD19}"/>
          </ac:spMkLst>
        </pc:spChg>
        <pc:picChg chg="del">
          <ac:chgData name="Chuong Nguyen Hong (VN)" userId="S::chuong.nguyenh2@homecredit.vn::eeb29848-4028-4170-9f41-e68a41263968" providerId="AD" clId="Web-{EA26B4F3-6B88-A619-372B-CC64C481B1B6}" dt="2023-10-09T08:55:27.884" v="2927"/>
          <ac:picMkLst>
            <pc:docMk/>
            <pc:sldMk cId="1139486997" sldId="320"/>
            <ac:picMk id="4" creationId="{F2D6CB65-5A06-1B12-A4E3-78ABBF6DFB64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10:14:21.645" v="3366" actId="1076"/>
          <ac:picMkLst>
            <pc:docMk/>
            <pc:sldMk cId="1139486997" sldId="320"/>
            <ac:picMk id="5" creationId="{63488C7D-4FBA-5E53-4238-D145272C215E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10:20:56.767" v="3372" actId="1076"/>
          <ac:picMkLst>
            <pc:docMk/>
            <pc:sldMk cId="1139486997" sldId="320"/>
            <ac:picMk id="6" creationId="{F259B656-666C-EB3C-1430-90D718F616AF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10:21:02.173" v="3375" actId="14100"/>
          <ac:picMkLst>
            <pc:docMk/>
            <pc:sldMk cId="1139486997" sldId="320"/>
            <ac:picMk id="7" creationId="{563E7745-E49C-E5C0-EA12-3F782A87EA72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9:38.786" v="5736"/>
          <ac:picMkLst>
            <pc:docMk/>
            <pc:sldMk cId="1139486997" sldId="320"/>
            <ac:picMk id="8" creationId="{BF58FFDB-15B8-0E3E-18D3-9C3F02A4E9CA}"/>
          </ac:picMkLst>
        </pc:picChg>
      </pc:sldChg>
      <pc:sldChg chg="addSp delSp modSp add del replId">
        <pc:chgData name="Chuong Nguyen Hong (VN)" userId="S::chuong.nguyenh2@homecredit.vn::eeb29848-4028-4170-9f41-e68a41263968" providerId="AD" clId="Web-{EA26B4F3-6B88-A619-372B-CC64C481B1B6}" dt="2023-10-09T08:41:05.204" v="2899"/>
        <pc:sldMkLst>
          <pc:docMk/>
          <pc:sldMk cId="4254236460" sldId="320"/>
        </pc:sldMkLst>
        <pc:spChg chg="mod">
          <ac:chgData name="Chuong Nguyen Hong (VN)" userId="S::chuong.nguyenh2@homecredit.vn::eeb29848-4028-4170-9f41-e68a41263968" providerId="AD" clId="Web-{EA26B4F3-6B88-A619-372B-CC64C481B1B6}" dt="2023-10-09T08:38:52.059" v="2857" actId="20577"/>
          <ac:spMkLst>
            <pc:docMk/>
            <pc:sldMk cId="4254236460" sldId="320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9T08:33:35.128" v="2848"/>
          <ac:spMkLst>
            <pc:docMk/>
            <pc:sldMk cId="4254236460" sldId="320"/>
            <ac:spMk id="4" creationId="{8E150673-C860-7A51-D8DA-2B2930AB753D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9T08:39:36.810" v="2869"/>
          <ac:spMkLst>
            <pc:docMk/>
            <pc:sldMk cId="4254236460" sldId="320"/>
            <ac:spMk id="5" creationId="{7738F228-A76C-A56F-0397-77DF7682818A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9T08:39:28.279" v="2866"/>
          <ac:spMkLst>
            <pc:docMk/>
            <pc:sldMk cId="4254236460" sldId="320"/>
            <ac:spMk id="7" creationId="{0DC9AB99-E738-EAD0-ED50-121D66AC6732}"/>
          </ac:spMkLst>
        </pc:spChg>
        <pc:spChg chg="del">
          <ac:chgData name="Chuong Nguyen Hong (VN)" userId="S::chuong.nguyenh2@homecredit.vn::eeb29848-4028-4170-9f41-e68a41263968" providerId="AD" clId="Web-{EA26B4F3-6B88-A619-372B-CC64C481B1B6}" dt="2023-10-09T08:32:15.939" v="2838"/>
          <ac:spMkLst>
            <pc:docMk/>
            <pc:sldMk cId="4254236460" sldId="320"/>
            <ac:spMk id="8" creationId="{5520C1EC-7515-2315-A994-CCC7B233FA16}"/>
          </ac:spMkLst>
        </pc:spChg>
        <pc:picChg chg="del">
          <ac:chgData name="Chuong Nguyen Hong (VN)" userId="S::chuong.nguyenh2@homecredit.vn::eeb29848-4028-4170-9f41-e68a41263968" providerId="AD" clId="Web-{EA26B4F3-6B88-A619-372B-CC64C481B1B6}" dt="2023-10-09T08:32:17.236" v="2839"/>
          <ac:picMkLst>
            <pc:docMk/>
            <pc:sldMk cId="4254236460" sldId="320"/>
            <ac:picMk id="6" creationId="{AC48F220-19D2-04B2-8AC4-16AA2610649F}"/>
          </ac:picMkLst>
        </pc:picChg>
        <pc:picChg chg="del">
          <ac:chgData name="Chuong Nguyen Hong (VN)" userId="S::chuong.nguyenh2@homecredit.vn::eeb29848-4028-4170-9f41-e68a41263968" providerId="AD" clId="Web-{EA26B4F3-6B88-A619-372B-CC64C481B1B6}" dt="2023-10-09T08:32:14.376" v="2837"/>
          <ac:picMkLst>
            <pc:docMk/>
            <pc:sldMk cId="4254236460" sldId="320"/>
            <ac:picMk id="9" creationId="{26EA1B6A-1F0D-75F5-ABDC-99D860D5FC3B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9T08:40:41.125" v="2898"/>
          <ac:picMkLst>
            <pc:docMk/>
            <pc:sldMk cId="4254236460" sldId="320"/>
            <ac:picMk id="10" creationId="{5F05B70D-C0EB-4903-5494-8D6CB4FE2919}"/>
          </ac:picMkLst>
        </pc:picChg>
      </pc:sldChg>
      <pc:sldChg chg="addSp delSp modSp add replId modNotes">
        <pc:chgData name="Chuong Nguyen Hong (VN)" userId="S::chuong.nguyenh2@homecredit.vn::eeb29848-4028-4170-9f41-e68a41263968" providerId="AD" clId="Web-{EA26B4F3-6B88-A619-372B-CC64C481B1B6}" dt="2023-10-10T08:41:11.992" v="5760" actId="20577"/>
        <pc:sldMkLst>
          <pc:docMk/>
          <pc:sldMk cId="1034245070" sldId="321"/>
        </pc:sldMkLst>
        <pc:spChg chg="mod">
          <ac:chgData name="Chuong Nguyen Hong (VN)" userId="S::chuong.nguyenh2@homecredit.vn::eeb29848-4028-4170-9f41-e68a41263968" providerId="AD" clId="Web-{EA26B4F3-6B88-A619-372B-CC64C481B1B6}" dt="2023-10-10T08:41:11.992" v="5760" actId="20577"/>
          <ac:spMkLst>
            <pc:docMk/>
            <pc:sldMk cId="1034245070" sldId="321"/>
            <ac:spMk id="2" creationId="{00000000-0000-0000-0000-000000000000}"/>
          </ac:spMkLst>
        </pc:spChg>
        <pc:spChg chg="del">
          <ac:chgData name="Chuong Nguyen Hong (VN)" userId="S::chuong.nguyenh2@homecredit.vn::eeb29848-4028-4170-9f41-e68a41263968" providerId="AD" clId="Web-{EA26B4F3-6B88-A619-372B-CC64C481B1B6}" dt="2023-10-09T09:07:06.013" v="3091"/>
          <ac:spMkLst>
            <pc:docMk/>
            <pc:sldMk cId="1034245070" sldId="321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09T09:07:10.357" v="3093"/>
          <ac:spMkLst>
            <pc:docMk/>
            <pc:sldMk cId="1034245070" sldId="321"/>
            <ac:spMk id="12" creationId="{35CAFCC1-9F38-6938-9076-F0886B383007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09T09:42:38.339" v="3300" actId="1076"/>
          <ac:spMkLst>
            <pc:docMk/>
            <pc:sldMk cId="1034245070" sldId="321"/>
            <ac:spMk id="13" creationId="{D2B2B92B-63D1-A04B-2ED5-6C49177D5B10}"/>
          </ac:spMkLst>
        </pc:spChg>
        <pc:spChg chg="del">
          <ac:chgData name="Chuong Nguyen Hong (VN)" userId="S::chuong.nguyenh2@homecredit.vn::eeb29848-4028-4170-9f41-e68a41263968" providerId="AD" clId="Web-{EA26B4F3-6B88-A619-372B-CC64C481B1B6}" dt="2023-10-09T09:07:03.669" v="3086"/>
          <ac:spMkLst>
            <pc:docMk/>
            <pc:sldMk cId="1034245070" sldId="321"/>
            <ac:spMk id="16" creationId="{A893F5E9-F534-DA2C-9514-39F6C6F8FC1D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09T09:22:26.586" v="3244" actId="1076"/>
          <ac:spMkLst>
            <pc:docMk/>
            <pc:sldMk cId="1034245070" sldId="321"/>
            <ac:spMk id="17" creationId="{D07D4ADA-0430-7476-B133-D67B8EE5CECC}"/>
          </ac:spMkLst>
        </pc:spChg>
        <pc:spChg chg="add mod">
          <ac:chgData name="Chuong Nguyen Hong (VN)" userId="S::chuong.nguyenh2@homecredit.vn::eeb29848-4028-4170-9f41-e68a41263968" providerId="AD" clId="Web-{EA26B4F3-6B88-A619-372B-CC64C481B1B6}" dt="2023-10-09T09:24:29.245" v="3281" actId="14100"/>
          <ac:spMkLst>
            <pc:docMk/>
            <pc:sldMk cId="1034245070" sldId="321"/>
            <ac:spMk id="18" creationId="{74D9238C-369F-FCF1-33F2-CBDB4294AEEB}"/>
          </ac:spMkLst>
        </pc:spChg>
        <pc:picChg chg="add">
          <ac:chgData name="Chuong Nguyen Hong (VN)" userId="S::chuong.nguyenh2@homecredit.vn::eeb29848-4028-4170-9f41-e68a41263968" providerId="AD" clId="Web-{EA26B4F3-6B88-A619-372B-CC64C481B1B6}" dt="2023-10-10T08:39:37.614" v="5734"/>
          <ac:picMkLst>
            <pc:docMk/>
            <pc:sldMk cId="1034245070" sldId="321"/>
            <ac:picMk id="4" creationId="{CB866746-A828-637C-DFD1-9367E26E9DD5}"/>
          </ac:picMkLst>
        </pc:picChg>
        <pc:picChg chg="del mod">
          <ac:chgData name="Chuong Nguyen Hong (VN)" userId="S::chuong.nguyenh2@homecredit.vn::eeb29848-4028-4170-9f41-e68a41263968" providerId="AD" clId="Web-{EA26B4F3-6B88-A619-372B-CC64C481B1B6}" dt="2023-10-09T09:23:05.212" v="3257"/>
          <ac:picMkLst>
            <pc:docMk/>
            <pc:sldMk cId="1034245070" sldId="321"/>
            <ac:picMk id="5" creationId="{5C464571-DC6C-3187-6F29-15740DAF3486}"/>
          </ac:picMkLst>
        </pc:picChg>
        <pc:picChg chg="del">
          <ac:chgData name="Chuong Nguyen Hong (VN)" userId="S::chuong.nguyenh2@homecredit.vn::eeb29848-4028-4170-9f41-e68a41263968" providerId="AD" clId="Web-{EA26B4F3-6B88-A619-372B-CC64C481B1B6}" dt="2023-10-09T09:07:07.888" v="3092"/>
          <ac:picMkLst>
            <pc:docMk/>
            <pc:sldMk cId="1034245070" sldId="321"/>
            <ac:picMk id="6" creationId="{FEEE43BB-B743-65C7-C888-5BBDC08417B4}"/>
          </ac:picMkLst>
        </pc:picChg>
        <pc:picChg chg="del">
          <ac:chgData name="Chuong Nguyen Hong (VN)" userId="S::chuong.nguyenh2@homecredit.vn::eeb29848-4028-4170-9f41-e68a41263968" providerId="AD" clId="Web-{EA26B4F3-6B88-A619-372B-CC64C481B1B6}" dt="2023-10-09T09:07:11.216" v="3094"/>
          <ac:picMkLst>
            <pc:docMk/>
            <pc:sldMk cId="1034245070" sldId="321"/>
            <ac:picMk id="7" creationId="{AA3C1F1F-2E1F-487F-E54D-D320580536B3}"/>
          </ac:picMkLst>
        </pc:picChg>
        <pc:picChg chg="del mod">
          <ac:chgData name="Chuong Nguyen Hong (VN)" userId="S::chuong.nguyenh2@homecredit.vn::eeb29848-4028-4170-9f41-e68a41263968" providerId="AD" clId="Web-{EA26B4F3-6B88-A619-372B-CC64C481B1B6}" dt="2023-10-09T09:07:03.669" v="3090"/>
          <ac:picMkLst>
            <pc:docMk/>
            <pc:sldMk cId="1034245070" sldId="321"/>
            <ac:picMk id="8" creationId="{AA353ED8-5EE3-C9E2-E195-9822D435240E}"/>
          </ac:picMkLst>
        </pc:picChg>
        <pc:picChg chg="del mod">
          <ac:chgData name="Chuong Nguyen Hong (VN)" userId="S::chuong.nguyenh2@homecredit.vn::eeb29848-4028-4170-9f41-e68a41263968" providerId="AD" clId="Web-{EA26B4F3-6B88-A619-372B-CC64C481B1B6}" dt="2023-10-09T09:07:03.669" v="3089"/>
          <ac:picMkLst>
            <pc:docMk/>
            <pc:sldMk cId="1034245070" sldId="321"/>
            <ac:picMk id="9" creationId="{A387D729-7D09-AC9A-D541-B6470972428F}"/>
          </ac:picMkLst>
        </pc:picChg>
        <pc:picChg chg="del mod">
          <ac:chgData name="Chuong Nguyen Hong (VN)" userId="S::chuong.nguyenh2@homecredit.vn::eeb29848-4028-4170-9f41-e68a41263968" providerId="AD" clId="Web-{EA26B4F3-6B88-A619-372B-CC64C481B1B6}" dt="2023-10-09T09:07:03.669" v="3088"/>
          <ac:picMkLst>
            <pc:docMk/>
            <pc:sldMk cId="1034245070" sldId="321"/>
            <ac:picMk id="10" creationId="{501772B7-4919-ABB4-1E7F-999CF28E9A25}"/>
          </ac:picMkLst>
        </pc:picChg>
        <pc:picChg chg="del mod">
          <ac:chgData name="Chuong Nguyen Hong (VN)" userId="S::chuong.nguyenh2@homecredit.vn::eeb29848-4028-4170-9f41-e68a41263968" providerId="AD" clId="Web-{EA26B4F3-6B88-A619-372B-CC64C481B1B6}" dt="2023-10-09T09:07:03.669" v="3087"/>
          <ac:picMkLst>
            <pc:docMk/>
            <pc:sldMk cId="1034245070" sldId="321"/>
            <ac:picMk id="11" creationId="{9723CED5-569A-0532-28F4-9D134BCB410F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9:22:20.929" v="3241" actId="1076"/>
          <ac:picMkLst>
            <pc:docMk/>
            <pc:sldMk cId="1034245070" sldId="321"/>
            <ac:picMk id="14" creationId="{64863AC2-7CEC-6BE5-9B20-130718ECE34A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9:42:38.355" v="3301" actId="1076"/>
          <ac:picMkLst>
            <pc:docMk/>
            <pc:sldMk cId="1034245070" sldId="321"/>
            <ac:picMk id="15" creationId="{0D203AF7-B9C5-B66D-FACB-EB3C6CA8DC1E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9:42:32.776" v="3299" actId="1076"/>
          <ac:picMkLst>
            <pc:docMk/>
            <pc:sldMk cId="1034245070" sldId="321"/>
            <ac:picMk id="19" creationId="{0161ABB2-5FE7-054C-A14D-44EA821366BD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9T09:28:43.471" v="3282"/>
          <ac:picMkLst>
            <pc:docMk/>
            <pc:sldMk cId="1034245070" sldId="321"/>
            <ac:picMk id="20" creationId="{C6B17F15-ADE4-796B-2F69-05636497FCE5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09T09:42:02.510" v="3294"/>
          <ac:picMkLst>
            <pc:docMk/>
            <pc:sldMk cId="1034245070" sldId="321"/>
            <ac:picMk id="21" creationId="{E03D8869-D87D-E8AA-D2A2-EAD7FE3D1D24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09T09:42:38.402" v="3302" actId="1076"/>
          <ac:picMkLst>
            <pc:docMk/>
            <pc:sldMk cId="1034245070" sldId="321"/>
            <ac:picMk id="22" creationId="{6AF02B37-E5F1-CC69-DB51-81C6BD5A620E}"/>
          </ac:picMkLst>
        </pc:picChg>
      </pc:sldChg>
      <pc:sldChg chg="addSp delSp modSp add mod replId modShow">
        <pc:chgData name="Chuong Nguyen Hong (VN)" userId="S::chuong.nguyenh2@homecredit.vn::eeb29848-4028-4170-9f41-e68a41263968" providerId="AD" clId="Web-{EA26B4F3-6B88-A619-372B-CC64C481B1B6}" dt="2023-10-10T08:39:39.552" v="5737"/>
        <pc:sldMkLst>
          <pc:docMk/>
          <pc:sldMk cId="4194917558" sldId="322"/>
        </pc:sldMkLst>
        <pc:spChg chg="mod">
          <ac:chgData name="Chuong Nguyen Hong (VN)" userId="S::chuong.nguyenh2@homecredit.vn::eeb29848-4028-4170-9f41-e68a41263968" providerId="AD" clId="Web-{EA26B4F3-6B88-A619-372B-CC64C481B1B6}" dt="2023-10-09T10:23:24.178" v="3408" actId="20577"/>
          <ac:spMkLst>
            <pc:docMk/>
            <pc:sldMk cId="4194917558" sldId="322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09T10:23:27.615" v="3410" actId="20577"/>
          <ac:spMkLst>
            <pc:docMk/>
            <pc:sldMk cId="4194917558" sldId="322"/>
            <ac:spMk id="3" creationId="{00000000-0000-0000-0000-000000000000}"/>
          </ac:spMkLst>
        </pc:spChg>
        <pc:picChg chg="del">
          <ac:chgData name="Chuong Nguyen Hong (VN)" userId="S::chuong.nguyenh2@homecredit.vn::eeb29848-4028-4170-9f41-e68a41263968" providerId="AD" clId="Web-{EA26B4F3-6B88-A619-372B-CC64C481B1B6}" dt="2023-10-09T10:23:21.099" v="3403"/>
          <ac:picMkLst>
            <pc:docMk/>
            <pc:sldMk cId="4194917558" sldId="322"/>
            <ac:picMk id="5" creationId="{63488C7D-4FBA-5E53-4238-D145272C215E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9:39.552" v="5737"/>
          <ac:picMkLst>
            <pc:docMk/>
            <pc:sldMk cId="4194917558" sldId="322"/>
            <ac:picMk id="5" creationId="{E9F51C15-5A1A-7A0B-F480-1AE5CDAD49BB}"/>
          </ac:picMkLst>
        </pc:picChg>
        <pc:picChg chg="del">
          <ac:chgData name="Chuong Nguyen Hong (VN)" userId="S::chuong.nguyenh2@homecredit.vn::eeb29848-4028-4170-9f41-e68a41263968" providerId="AD" clId="Web-{EA26B4F3-6B88-A619-372B-CC64C481B1B6}" dt="2023-10-09T10:23:21.099" v="3402"/>
          <ac:picMkLst>
            <pc:docMk/>
            <pc:sldMk cId="4194917558" sldId="322"/>
            <ac:picMk id="6" creationId="{F259B656-666C-EB3C-1430-90D718F616AF}"/>
          </ac:picMkLst>
        </pc:picChg>
        <pc:picChg chg="del">
          <ac:chgData name="Chuong Nguyen Hong (VN)" userId="S::chuong.nguyenh2@homecredit.vn::eeb29848-4028-4170-9f41-e68a41263968" providerId="AD" clId="Web-{EA26B4F3-6B88-A619-372B-CC64C481B1B6}" dt="2023-10-09T10:23:21.099" v="3401"/>
          <ac:picMkLst>
            <pc:docMk/>
            <pc:sldMk cId="4194917558" sldId="322"/>
            <ac:picMk id="7" creationId="{563E7745-E49C-E5C0-EA12-3F782A87EA72}"/>
          </ac:picMkLst>
        </pc:picChg>
      </pc:sldChg>
      <pc:sldChg chg="addSp delSp modSp add ord replId modNotes">
        <pc:chgData name="Chuong Nguyen Hong (VN)" userId="S::chuong.nguyenh2@homecredit.vn::eeb29848-4028-4170-9f41-e68a41263968" providerId="AD" clId="Web-{EA26B4F3-6B88-A619-372B-CC64C481B1B6}" dt="2023-10-10T09:04:48.188" v="5928" actId="14100"/>
        <pc:sldMkLst>
          <pc:docMk/>
          <pc:sldMk cId="3129501246" sldId="323"/>
        </pc:sldMkLst>
        <pc:spChg chg="mod">
          <ac:chgData name="Chuong Nguyen Hong (VN)" userId="S::chuong.nguyenh2@homecredit.vn::eeb29848-4028-4170-9f41-e68a41263968" providerId="AD" clId="Web-{EA26B4F3-6B88-A619-372B-CC64C481B1B6}" dt="2023-10-10T09:02:53.122" v="5869" actId="1076"/>
          <ac:spMkLst>
            <pc:docMk/>
            <pc:sldMk cId="3129501246" sldId="323"/>
            <ac:spMk id="2" creationId="{00000000-0000-0000-0000-000000000000}"/>
          </ac:spMkLst>
        </pc:spChg>
        <pc:spChg chg="del mod">
          <ac:chgData name="Chuong Nguyen Hong (VN)" userId="S::chuong.nguyenh2@homecredit.vn::eeb29848-4028-4170-9f41-e68a41263968" providerId="AD" clId="Web-{EA26B4F3-6B88-A619-372B-CC64C481B1B6}" dt="2023-10-10T05:06:00.990" v="3533"/>
          <ac:spMkLst>
            <pc:docMk/>
            <pc:sldMk cId="3129501246" sldId="323"/>
            <ac:spMk id="3" creationId="{00000000-0000-0000-0000-000000000000}"/>
          </ac:spMkLst>
        </pc:spChg>
        <pc:spChg chg="add mod">
          <ac:chgData name="Chuong Nguyen Hong (VN)" userId="S::chuong.nguyenh2@homecredit.vn::eeb29848-4028-4170-9f41-e68a41263968" providerId="AD" clId="Web-{EA26B4F3-6B88-A619-372B-CC64C481B1B6}" dt="2023-10-10T09:04:48.188" v="5928" actId="14100"/>
          <ac:spMkLst>
            <pc:docMk/>
            <pc:sldMk cId="3129501246" sldId="323"/>
            <ac:spMk id="7" creationId="{9DAC1175-44D2-E7B0-1D34-8AFAA035F03E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5:06:23.897" v="3534"/>
          <ac:spMkLst>
            <pc:docMk/>
            <pc:sldMk cId="3129501246" sldId="323"/>
            <ac:spMk id="8" creationId="{B5F0D710-5E6B-F17D-8441-99EFA2E862DF}"/>
          </ac:spMkLst>
        </pc:spChg>
        <pc:picChg chg="add">
          <ac:chgData name="Chuong Nguyen Hong (VN)" userId="S::chuong.nguyenh2@homecredit.vn::eeb29848-4028-4170-9f41-e68a41263968" providerId="AD" clId="Web-{EA26B4F3-6B88-A619-372B-CC64C481B1B6}" dt="2023-10-10T08:36:04.780" v="5675"/>
          <ac:picMkLst>
            <pc:docMk/>
            <pc:sldMk cId="3129501246" sldId="323"/>
            <ac:picMk id="4" creationId="{0ED79393-CDB5-A97A-957D-6184B4133F60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10T05:01:44.827" v="3513"/>
          <ac:picMkLst>
            <pc:docMk/>
            <pc:sldMk cId="3129501246" sldId="323"/>
            <ac:picMk id="4" creationId="{525B179E-0152-8380-47D1-4DFD4ADEFD4E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10T05:02:58.485" v="3523"/>
          <ac:picMkLst>
            <pc:docMk/>
            <pc:sldMk cId="3129501246" sldId="323"/>
            <ac:picMk id="5" creationId="{23B682EA-D004-972B-E8AF-B4F6B8AE1E95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5:03:04.235" v="3526" actId="1076"/>
          <ac:picMkLst>
            <pc:docMk/>
            <pc:sldMk cId="3129501246" sldId="323"/>
            <ac:picMk id="6" creationId="{8770229C-70FD-E533-3F03-AB5C7B481B8C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5:06:33.241" v="3539" actId="14100"/>
          <ac:picMkLst>
            <pc:docMk/>
            <pc:sldMk cId="3129501246" sldId="323"/>
            <ac:picMk id="9" creationId="{EF1F08BE-8888-7A48-E298-A0AA71CB0D0D}"/>
          </ac:picMkLst>
        </pc:picChg>
      </pc:sldChg>
      <pc:sldChg chg="addSp delSp modSp new mod setBg">
        <pc:chgData name="Chuong Nguyen Hong (VN)" userId="S::chuong.nguyenh2@homecredit.vn::eeb29848-4028-4170-9f41-e68a41263968" providerId="AD" clId="Web-{EA26B4F3-6B88-A619-372B-CC64C481B1B6}" dt="2023-10-10T08:39:24.083" v="5725"/>
        <pc:sldMkLst>
          <pc:docMk/>
          <pc:sldMk cId="1799296014" sldId="324"/>
        </pc:sldMkLst>
        <pc:spChg chg="del">
          <ac:chgData name="Chuong Nguyen Hong (VN)" userId="S::chuong.nguyenh2@homecredit.vn::eeb29848-4028-4170-9f41-e68a41263968" providerId="AD" clId="Web-{EA26B4F3-6B88-A619-372B-CC64C481B1B6}" dt="2023-10-10T05:23:21.800" v="3720"/>
          <ac:spMkLst>
            <pc:docMk/>
            <pc:sldMk cId="1799296014" sldId="324"/>
            <ac:spMk id="2" creationId="{67C86976-C773-0ABE-250E-641F5DCFDB9D}"/>
          </ac:spMkLst>
        </pc:spChg>
        <pc:spChg chg="del">
          <ac:chgData name="Chuong Nguyen Hong (VN)" userId="S::chuong.nguyenh2@homecredit.vn::eeb29848-4028-4170-9f41-e68a41263968" providerId="AD" clId="Web-{EA26B4F3-6B88-A619-372B-CC64C481B1B6}" dt="2023-10-10T05:23:20.581" v="3719"/>
          <ac:spMkLst>
            <pc:docMk/>
            <pc:sldMk cId="1799296014" sldId="324"/>
            <ac:spMk id="3" creationId="{A291ADB2-63A9-8604-EF45-232B2DEB0D68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5:23:01.846" v="3712"/>
          <ac:spMkLst>
            <pc:docMk/>
            <pc:sldMk cId="1799296014" sldId="324"/>
            <ac:spMk id="5" creationId="{DF508803-192A-A07A-B834-CE0976F533BC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5:23:12.956" v="3716"/>
          <ac:spMkLst>
            <pc:docMk/>
            <pc:sldMk cId="1799296014" sldId="324"/>
            <ac:spMk id="7" creationId="{A2F3A2CF-4321-3F72-B921-280083577C3C}"/>
          </ac:spMkLst>
        </pc:spChg>
        <pc:spChg chg="add del">
          <ac:chgData name="Chuong Nguyen Hong (VN)" userId="S::chuong.nguyenh2@homecredit.vn::eeb29848-4028-4170-9f41-e68a41263968" providerId="AD" clId="Web-{EA26B4F3-6B88-A619-372B-CC64C481B1B6}" dt="2023-10-10T05:23:19.331" v="3718"/>
          <ac:spMkLst>
            <pc:docMk/>
            <pc:sldMk cId="1799296014" sldId="324"/>
            <ac:spMk id="9" creationId="{9BE484E0-5A16-80D4-871E-F4B439C1A0D6}"/>
          </ac:spMkLst>
        </pc:spChg>
        <pc:spChg chg="add mod">
          <ac:chgData name="Chuong Nguyen Hong (VN)" userId="S::chuong.nguyenh2@homecredit.vn::eeb29848-4028-4170-9f41-e68a41263968" providerId="AD" clId="Web-{EA26B4F3-6B88-A619-372B-CC64C481B1B6}" dt="2023-10-10T05:44:29.259" v="4084" actId="14100"/>
          <ac:spMkLst>
            <pc:docMk/>
            <pc:sldMk cId="1799296014" sldId="324"/>
            <ac:spMk id="11" creationId="{AD07A4D8-C57E-AFA9-2D77-52CC73595F0A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5:43:36.336" v="4063"/>
          <ac:spMkLst>
            <pc:docMk/>
            <pc:sldMk cId="1799296014" sldId="324"/>
            <ac:spMk id="13" creationId="{06686E07-0F3B-D186-577A-B872BAB62FEB}"/>
          </ac:spMkLst>
        </pc:spChg>
        <pc:spChg chg="add del">
          <ac:chgData name="Chuong Nguyen Hong (VN)" userId="S::chuong.nguyenh2@homecredit.vn::eeb29848-4028-4170-9f41-e68a41263968" providerId="AD" clId="Web-{EA26B4F3-6B88-A619-372B-CC64C481B1B6}" dt="2023-10-10T05:27:03.087" v="3780"/>
          <ac:spMkLst>
            <pc:docMk/>
            <pc:sldMk cId="1799296014" sldId="324"/>
            <ac:spMk id="17" creationId="{CFF42BAE-3249-46C8-9108-A83C87206BC3}"/>
          </ac:spMkLst>
        </pc:spChg>
        <pc:spChg chg="add del">
          <ac:chgData name="Chuong Nguyen Hong (VN)" userId="S::chuong.nguyenh2@homecredit.vn::eeb29848-4028-4170-9f41-e68a41263968" providerId="AD" clId="Web-{EA26B4F3-6B88-A619-372B-CC64C481B1B6}" dt="2023-10-10T05:27:09.134" v="3784"/>
          <ac:spMkLst>
            <pc:docMk/>
            <pc:sldMk cId="1799296014" sldId="324"/>
            <ac:spMk id="46" creationId="{EDB4298B-514D-4087-BFCF-5E0B7C9A9979}"/>
          </ac:spMkLst>
        </pc:spChg>
        <pc:spChg chg="add del">
          <ac:chgData name="Chuong Nguyen Hong (VN)" userId="S::chuong.nguyenh2@homecredit.vn::eeb29848-4028-4170-9f41-e68a41263968" providerId="AD" clId="Web-{EA26B4F3-6B88-A619-372B-CC64C481B1B6}" dt="2023-10-10T05:26:04.414" v="3770"/>
          <ac:spMkLst>
            <pc:docMk/>
            <pc:sldMk cId="1799296014" sldId="324"/>
            <ac:spMk id="47" creationId="{982413CC-69E6-4BDA-A88D-E4EF8F95B27D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5:43:50.852" v="4064"/>
          <ac:spMkLst>
            <pc:docMk/>
            <pc:sldMk cId="1799296014" sldId="324"/>
            <ac:spMk id="83" creationId="{BA49ABDA-4CAD-AE0C-A009-EF9A8B20032A}"/>
          </ac:spMkLst>
        </pc:spChg>
        <pc:spChg chg="add mod">
          <ac:chgData name="Chuong Nguyen Hong (VN)" userId="S::chuong.nguyenh2@homecredit.vn::eeb29848-4028-4170-9f41-e68a41263968" providerId="AD" clId="Web-{EA26B4F3-6B88-A619-372B-CC64C481B1B6}" dt="2023-10-10T05:47:08.154" v="4146" actId="1076"/>
          <ac:spMkLst>
            <pc:docMk/>
            <pc:sldMk cId="1799296014" sldId="324"/>
            <ac:spMk id="88" creationId="{39D06A44-BB63-088A-97BF-D62F83ED85A7}"/>
          </ac:spMkLst>
        </pc:spChg>
        <pc:grpChg chg="add del">
          <ac:chgData name="Chuong Nguyen Hong (VN)" userId="S::chuong.nguyenh2@homecredit.vn::eeb29848-4028-4170-9f41-e68a41263968" providerId="AD" clId="Web-{EA26B4F3-6B88-A619-372B-CC64C481B1B6}" dt="2023-10-10T05:27:09.134" v="3784"/>
          <ac:grpSpMkLst>
            <pc:docMk/>
            <pc:sldMk cId="1799296014" sldId="324"/>
            <ac:grpSpMk id="18" creationId="{15E1AC81-83F2-45A8-9054-15570F4E2557}"/>
          </ac:grpSpMkLst>
        </pc:grpChg>
        <pc:grpChg chg="add del">
          <ac:chgData name="Chuong Nguyen Hong (VN)" userId="S::chuong.nguyenh2@homecredit.vn::eeb29848-4028-4170-9f41-e68a41263968" providerId="AD" clId="Web-{EA26B4F3-6B88-A619-372B-CC64C481B1B6}" dt="2023-10-10T05:26:04.414" v="3770"/>
          <ac:grpSpMkLst>
            <pc:docMk/>
            <pc:sldMk cId="1799296014" sldId="324"/>
            <ac:grpSpMk id="19" creationId="{5B5504F5-A44D-4727-B62D-D306EE4C0C9D}"/>
          </ac:grpSpMkLst>
        </pc:grpChg>
        <pc:grpChg chg="add del">
          <ac:chgData name="Chuong Nguyen Hong (VN)" userId="S::chuong.nguyenh2@homecredit.vn::eeb29848-4028-4170-9f41-e68a41263968" providerId="AD" clId="Web-{EA26B4F3-6B88-A619-372B-CC64C481B1B6}" dt="2023-10-10T05:27:09.134" v="3784"/>
          <ac:grpSpMkLst>
            <pc:docMk/>
            <pc:sldMk cId="1799296014" sldId="324"/>
            <ac:grpSpMk id="41" creationId="{FBF129BC-EA9E-4D20-898B-399F7727DFB9}"/>
          </ac:grpSpMkLst>
        </pc:grpChg>
        <pc:grpChg chg="add del">
          <ac:chgData name="Chuong Nguyen Hong (VN)" userId="S::chuong.nguyenh2@homecredit.vn::eeb29848-4028-4170-9f41-e68a41263968" providerId="AD" clId="Web-{EA26B4F3-6B88-A619-372B-CC64C481B1B6}" dt="2023-10-10T05:26:04.414" v="3770"/>
          <ac:grpSpMkLst>
            <pc:docMk/>
            <pc:sldMk cId="1799296014" sldId="324"/>
            <ac:grpSpMk id="42" creationId="{02A5D777-C3C4-4D83-B4A3-0C83DBE1CB12}"/>
          </ac:grpSpMkLst>
        </pc:grpChg>
        <pc:grpChg chg="add del">
          <ac:chgData name="Chuong Nguyen Hong (VN)" userId="S::chuong.nguyenh2@homecredit.vn::eeb29848-4028-4170-9f41-e68a41263968" providerId="AD" clId="Web-{EA26B4F3-6B88-A619-372B-CC64C481B1B6}" dt="2023-10-10T05:27:09.134" v="3784"/>
          <ac:grpSpMkLst>
            <pc:docMk/>
            <pc:sldMk cId="1799296014" sldId="324"/>
            <ac:grpSpMk id="48" creationId="{04250D78-05C1-41CC-8744-FF361296252F}"/>
          </ac:grpSpMkLst>
        </pc:grpChg>
        <pc:grpChg chg="add del">
          <ac:chgData name="Chuong Nguyen Hong (VN)" userId="S::chuong.nguyenh2@homecredit.vn::eeb29848-4028-4170-9f41-e68a41263968" providerId="AD" clId="Web-{EA26B4F3-6B88-A619-372B-CC64C481B1B6}" dt="2023-10-10T05:26:04.414" v="3770"/>
          <ac:grpSpMkLst>
            <pc:docMk/>
            <pc:sldMk cId="1799296014" sldId="324"/>
            <ac:grpSpMk id="49" creationId="{4F1F7357-8633-4CE7-BF80-475EE8A2FAEA}"/>
          </ac:grpSpMkLst>
        </pc:grpChg>
        <pc:graphicFrameChg chg="add del">
          <ac:chgData name="Chuong Nguyen Hong (VN)" userId="S::chuong.nguyenh2@homecredit.vn::eeb29848-4028-4170-9f41-e68a41263968" providerId="AD" clId="Web-{EA26B4F3-6B88-A619-372B-CC64C481B1B6}" dt="2023-10-10T05:26:04.414" v="3770"/>
          <ac:graphicFrameMkLst>
            <pc:docMk/>
            <pc:sldMk cId="1799296014" sldId="324"/>
            <ac:graphicFrameMk id="15" creationId="{6D2A2816-067E-C621-48BA-B4C363D1EB5E}"/>
          </ac:graphicFrameMkLst>
        </pc:graphicFrameChg>
        <pc:picChg chg="add">
          <ac:chgData name="Chuong Nguyen Hong (VN)" userId="S::chuong.nguyenh2@homecredit.vn::eeb29848-4028-4170-9f41-e68a41263968" providerId="AD" clId="Web-{EA26B4F3-6B88-A619-372B-CC64C481B1B6}" dt="2023-10-10T08:39:24.083" v="5725"/>
          <ac:picMkLst>
            <pc:docMk/>
            <pc:sldMk cId="1799296014" sldId="324"/>
            <ac:picMk id="3" creationId="{C4851C30-4F8C-1FE4-6BE5-5CA54FB8C844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10T05:28:37.809" v="3839"/>
          <ac:picMkLst>
            <pc:docMk/>
            <pc:sldMk cId="1799296014" sldId="324"/>
            <ac:picMk id="77" creationId="{61A42EB4-542C-9C29-D0FE-9798D90B5490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10T05:33:37.492" v="3962"/>
          <ac:picMkLst>
            <pc:docMk/>
            <pc:sldMk cId="1799296014" sldId="324"/>
            <ac:picMk id="78" creationId="{6FD94F9C-85CE-B153-594E-87D6CD3C6143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10T05:43:30.867" v="4062"/>
          <ac:picMkLst>
            <pc:docMk/>
            <pc:sldMk cId="1799296014" sldId="324"/>
            <ac:picMk id="79" creationId="{2EE9D920-9771-12C7-F585-43A7A1BAC0C1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10T05:34:19.243" v="3975"/>
          <ac:picMkLst>
            <pc:docMk/>
            <pc:sldMk cId="1799296014" sldId="324"/>
            <ac:picMk id="80" creationId="{A0FE2F2F-BDDF-0B8A-1958-B5E346AC35BD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10T05:43:30.852" v="4061"/>
          <ac:picMkLst>
            <pc:docMk/>
            <pc:sldMk cId="1799296014" sldId="324"/>
            <ac:picMk id="81" creationId="{574E1D6C-860E-939D-5EC5-74AA4AC044EA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10T05:44:35.713" v="4086"/>
          <ac:picMkLst>
            <pc:docMk/>
            <pc:sldMk cId="1799296014" sldId="324"/>
            <ac:picMk id="84" creationId="{B20E9E8E-7109-E016-0E23-301E8959AF27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5:46:16.153" v="4124" actId="14100"/>
          <ac:picMkLst>
            <pc:docMk/>
            <pc:sldMk cId="1799296014" sldId="324"/>
            <ac:picMk id="85" creationId="{DF8DF168-67E9-6AD2-9303-C762230B0B2E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5:47:10.795" v="4147" actId="1076"/>
          <ac:picMkLst>
            <pc:docMk/>
            <pc:sldMk cId="1799296014" sldId="324"/>
            <ac:picMk id="86" creationId="{AC18AB7A-D883-3A84-3A77-7FB5887969BC}"/>
          </ac:picMkLst>
        </pc:picChg>
      </pc:sldChg>
      <pc:sldChg chg="addSp delSp modSp add replId">
        <pc:chgData name="Chuong Nguyen Hong (VN)" userId="S::chuong.nguyenh2@homecredit.vn::eeb29848-4028-4170-9f41-e68a41263968" providerId="AD" clId="Web-{EA26B4F3-6B88-A619-372B-CC64C481B1B6}" dt="2023-10-10T08:39:28.723" v="5727"/>
        <pc:sldMkLst>
          <pc:docMk/>
          <pc:sldMk cId="2002404886" sldId="325"/>
        </pc:sldMkLst>
        <pc:spChg chg="mod">
          <ac:chgData name="Chuong Nguyen Hong (VN)" userId="S::chuong.nguyenh2@homecredit.vn::eeb29848-4028-4170-9f41-e68a41263968" providerId="AD" clId="Web-{EA26B4F3-6B88-A619-372B-CC64C481B1B6}" dt="2023-10-10T05:36:34.637" v="4021" actId="14100"/>
          <ac:spMkLst>
            <pc:docMk/>
            <pc:sldMk cId="2002404886" sldId="325"/>
            <ac:spMk id="13" creationId="{06686E07-0F3B-D186-577A-B872BAB62FEB}"/>
          </ac:spMkLst>
        </pc:spChg>
        <pc:picChg chg="add">
          <ac:chgData name="Chuong Nguyen Hong (VN)" userId="S::chuong.nguyenh2@homecredit.vn::eeb29848-4028-4170-9f41-e68a41263968" providerId="AD" clId="Web-{EA26B4F3-6B88-A619-372B-CC64C481B1B6}" dt="2023-10-10T08:39:28.723" v="5727"/>
          <ac:picMkLst>
            <pc:docMk/>
            <pc:sldMk cId="2002404886" sldId="325"/>
            <ac:picMk id="3" creationId="{F9738FC5-9831-17F4-17D0-FCB3462B0B12}"/>
          </ac:picMkLst>
        </pc:picChg>
        <pc:picChg chg="del">
          <ac:chgData name="Chuong Nguyen Hong (VN)" userId="S::chuong.nguyenh2@homecredit.vn::eeb29848-4028-4170-9f41-e68a41263968" providerId="AD" clId="Web-{EA26B4F3-6B88-A619-372B-CC64C481B1B6}" dt="2023-10-10T05:35:51.698" v="4007"/>
          <ac:picMkLst>
            <pc:docMk/>
            <pc:sldMk cId="2002404886" sldId="325"/>
            <ac:picMk id="79" creationId="{2EE9D920-9771-12C7-F585-43A7A1BAC0C1}"/>
          </ac:picMkLst>
        </pc:picChg>
        <pc:picChg chg="mod">
          <ac:chgData name="Chuong Nguyen Hong (VN)" userId="S::chuong.nguyenh2@homecredit.vn::eeb29848-4028-4170-9f41-e68a41263968" providerId="AD" clId="Web-{EA26B4F3-6B88-A619-372B-CC64C481B1B6}" dt="2023-10-10T05:36:42.840" v="4023" actId="14100"/>
          <ac:picMkLst>
            <pc:docMk/>
            <pc:sldMk cId="2002404886" sldId="325"/>
            <ac:picMk id="80" creationId="{A0FE2F2F-BDDF-0B8A-1958-B5E346AC35BD}"/>
          </ac:picMkLst>
        </pc:picChg>
        <pc:picChg chg="del">
          <ac:chgData name="Chuong Nguyen Hong (VN)" userId="S::chuong.nguyenh2@homecredit.vn::eeb29848-4028-4170-9f41-e68a41263968" providerId="AD" clId="Web-{EA26B4F3-6B88-A619-372B-CC64C481B1B6}" dt="2023-10-10T05:35:51.698" v="4006"/>
          <ac:picMkLst>
            <pc:docMk/>
            <pc:sldMk cId="2002404886" sldId="325"/>
            <ac:picMk id="81" creationId="{574E1D6C-860E-939D-5EC5-74AA4AC044EA}"/>
          </ac:picMkLst>
        </pc:picChg>
      </pc:sldChg>
      <pc:sldChg chg="addSp add replId">
        <pc:chgData name="Chuong Nguyen Hong (VN)" userId="S::chuong.nguyenh2@homecredit.vn::eeb29848-4028-4170-9f41-e68a41263968" providerId="AD" clId="Web-{EA26B4F3-6B88-A619-372B-CC64C481B1B6}" dt="2023-10-10T08:39:25.098" v="5726"/>
        <pc:sldMkLst>
          <pc:docMk/>
          <pc:sldMk cId="1197163" sldId="326"/>
        </pc:sldMkLst>
        <pc:picChg chg="add">
          <ac:chgData name="Chuong Nguyen Hong (VN)" userId="S::chuong.nguyenh2@homecredit.vn::eeb29848-4028-4170-9f41-e68a41263968" providerId="AD" clId="Web-{EA26B4F3-6B88-A619-372B-CC64C481B1B6}" dt="2023-10-10T08:39:25.098" v="5726"/>
          <ac:picMkLst>
            <pc:docMk/>
            <pc:sldMk cId="1197163" sldId="326"/>
            <ac:picMk id="3" creationId="{B73F4A61-D4D5-FA88-2FB0-A09FCA5A3757}"/>
          </ac:picMkLst>
        </pc:picChg>
      </pc:sldChg>
      <pc:sldChg chg="addSp modSp add replId">
        <pc:chgData name="Chuong Nguyen Hong (VN)" userId="S::chuong.nguyenh2@homecredit.vn::eeb29848-4028-4170-9f41-e68a41263968" providerId="AD" clId="Web-{EA26B4F3-6B88-A619-372B-CC64C481B1B6}" dt="2023-10-10T08:35:59.546" v="5668"/>
        <pc:sldMkLst>
          <pc:docMk/>
          <pc:sldMk cId="3500621824" sldId="327"/>
        </pc:sldMkLst>
        <pc:spChg chg="mod">
          <ac:chgData name="Chuong Nguyen Hong (VN)" userId="S::chuong.nguyenh2@homecredit.vn::eeb29848-4028-4170-9f41-e68a41263968" providerId="AD" clId="Web-{EA26B4F3-6B88-A619-372B-CC64C481B1B6}" dt="2023-10-10T07:18:22.604" v="4561" actId="20577"/>
          <ac:spMkLst>
            <pc:docMk/>
            <pc:sldMk cId="3500621824" sldId="327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7:25:31.256" v="4695" actId="14100"/>
          <ac:spMkLst>
            <pc:docMk/>
            <pc:sldMk cId="3500621824" sldId="327"/>
            <ac:spMk id="3" creationId="{00000000-0000-0000-0000-000000000000}"/>
          </ac:spMkLst>
        </pc:spChg>
        <pc:picChg chg="add mod">
          <ac:chgData name="Chuong Nguyen Hong (VN)" userId="S::chuong.nguyenh2@homecredit.vn::eeb29848-4028-4170-9f41-e68a41263968" providerId="AD" clId="Web-{EA26B4F3-6B88-A619-372B-CC64C481B1B6}" dt="2023-10-10T08:33:32.370" v="5641" actId="1076"/>
          <ac:picMkLst>
            <pc:docMk/>
            <pc:sldMk cId="3500621824" sldId="327"/>
            <ac:picMk id="4" creationId="{702672EB-8CBF-5B27-F566-4CC8AB1D006D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5:59.546" v="5668"/>
          <ac:picMkLst>
            <pc:docMk/>
            <pc:sldMk cId="3500621824" sldId="327"/>
            <ac:picMk id="6" creationId="{FD848D71-A69C-1BE7-1CF2-AD3352A95590}"/>
          </ac:picMkLst>
        </pc:picChg>
      </pc:sldChg>
      <pc:sldChg chg="addSp delSp modSp new modNotes">
        <pc:chgData name="Chuong Nguyen Hong (VN)" userId="S::chuong.nguyenh2@homecredit.vn::eeb29848-4028-4170-9f41-e68a41263968" providerId="AD" clId="Web-{EA26B4F3-6B88-A619-372B-CC64C481B1B6}" dt="2023-10-10T09:15:23.627" v="5950" actId="14100"/>
        <pc:sldMkLst>
          <pc:docMk/>
          <pc:sldMk cId="329762386" sldId="328"/>
        </pc:sldMkLst>
        <pc:spChg chg="del">
          <ac:chgData name="Chuong Nguyen Hong (VN)" userId="S::chuong.nguyenh2@homecredit.vn::eeb29848-4028-4170-9f41-e68a41263968" providerId="AD" clId="Web-{EA26B4F3-6B88-A619-372B-CC64C481B1B6}" dt="2023-10-10T07:20:53.405" v="4613"/>
          <ac:spMkLst>
            <pc:docMk/>
            <pc:sldMk cId="329762386" sldId="328"/>
            <ac:spMk id="2" creationId="{87BCF9E0-0D3E-2830-40A0-D7002746F974}"/>
          </ac:spMkLst>
        </pc:spChg>
        <pc:spChg chg="del">
          <ac:chgData name="Chuong Nguyen Hong (VN)" userId="S::chuong.nguyenh2@homecredit.vn::eeb29848-4028-4170-9f41-e68a41263968" providerId="AD" clId="Web-{EA26B4F3-6B88-A619-372B-CC64C481B1B6}" dt="2023-10-10T07:20:50.311" v="4612"/>
          <ac:spMkLst>
            <pc:docMk/>
            <pc:sldMk cId="329762386" sldId="328"/>
            <ac:spMk id="3" creationId="{65C5FB7A-3122-4814-2DA4-C1AACC63A7BB}"/>
          </ac:spMkLst>
        </pc:spChg>
        <pc:spChg chg="add mod">
          <ac:chgData name="Chuong Nguyen Hong (VN)" userId="S::chuong.nguyenh2@homecredit.vn::eeb29848-4028-4170-9f41-e68a41263968" providerId="AD" clId="Web-{EA26B4F3-6B88-A619-372B-CC64C481B1B6}" dt="2023-10-10T07:21:16.921" v="4632" actId="1076"/>
          <ac:spMkLst>
            <pc:docMk/>
            <pc:sldMk cId="329762386" sldId="328"/>
            <ac:spMk id="7" creationId="{1AA7E838-E55B-2FF2-2F0E-24F98411824F}"/>
          </ac:spMkLst>
        </pc:spChg>
        <pc:spChg chg="add mod">
          <ac:chgData name="Chuong Nguyen Hong (VN)" userId="S::chuong.nguyenh2@homecredit.vn::eeb29848-4028-4170-9f41-e68a41263968" providerId="AD" clId="Web-{EA26B4F3-6B88-A619-372B-CC64C481B1B6}" dt="2023-10-10T09:15:23.627" v="5950" actId="14100"/>
          <ac:spMkLst>
            <pc:docMk/>
            <pc:sldMk cId="329762386" sldId="328"/>
            <ac:spMk id="11" creationId="{736E039C-873B-C5C4-7E2E-A8F7DEA9C227}"/>
          </ac:spMkLst>
        </pc:spChg>
        <pc:picChg chg="add del mod">
          <ac:chgData name="Chuong Nguyen Hong (VN)" userId="S::chuong.nguyenh2@homecredit.vn::eeb29848-4028-4170-9f41-e68a41263968" providerId="AD" clId="Web-{EA26B4F3-6B88-A619-372B-CC64C481B1B6}" dt="2023-10-10T07:21:42.562" v="4634"/>
          <ac:picMkLst>
            <pc:docMk/>
            <pc:sldMk cId="329762386" sldId="328"/>
            <ac:picMk id="5" creationId="{57ECE865-019B-D9F9-32A6-0ECEAF1CC034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7:21:45.922" v="4636" actId="1076"/>
          <ac:picMkLst>
            <pc:docMk/>
            <pc:sldMk cId="329762386" sldId="328"/>
            <ac:picMk id="8" creationId="{CB96DDF3-D3B6-14D9-A85E-082E18352A9F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10T07:22:16.345" v="4640"/>
          <ac:picMkLst>
            <pc:docMk/>
            <pc:sldMk cId="329762386" sldId="328"/>
            <ac:picMk id="9" creationId="{6582A1BD-E78F-6D41-B964-76754433004F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9:10:01.868" v="5937" actId="1076"/>
          <ac:picMkLst>
            <pc:docMk/>
            <pc:sldMk cId="329762386" sldId="328"/>
            <ac:picMk id="12" creationId="{B2E905A9-E201-000E-A409-9BA2CA0F00D6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5:58.764" v="5667"/>
          <ac:picMkLst>
            <pc:docMk/>
            <pc:sldMk cId="329762386" sldId="328"/>
            <ac:picMk id="14" creationId="{3CF8FBA8-01A7-527B-6260-4BC08845F5B2}"/>
          </ac:picMkLst>
        </pc:picChg>
      </pc:sldChg>
      <pc:sldChg chg="addSp delSp modSp add replId modNotes">
        <pc:chgData name="Chuong Nguyen Hong (VN)" userId="S::chuong.nguyenh2@homecredit.vn::eeb29848-4028-4170-9f41-e68a41263968" providerId="AD" clId="Web-{EA26B4F3-6B88-A619-372B-CC64C481B1B6}" dt="2023-10-10T08:36:00.452" v="5669"/>
        <pc:sldMkLst>
          <pc:docMk/>
          <pc:sldMk cId="1180187440" sldId="329"/>
        </pc:sldMkLst>
        <pc:spChg chg="mod">
          <ac:chgData name="Chuong Nguyen Hong (VN)" userId="S::chuong.nguyenh2@homecredit.vn::eeb29848-4028-4170-9f41-e68a41263968" providerId="AD" clId="Web-{EA26B4F3-6B88-A619-372B-CC64C481B1B6}" dt="2023-10-10T07:26:33.039" v="4717" actId="1076"/>
          <ac:spMkLst>
            <pc:docMk/>
            <pc:sldMk cId="1180187440" sldId="329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7:34:13.818" v="4918" actId="14100"/>
          <ac:spMkLst>
            <pc:docMk/>
            <pc:sldMk cId="1180187440" sldId="329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7:26:17.726" v="4709"/>
          <ac:spMkLst>
            <pc:docMk/>
            <pc:sldMk cId="1180187440" sldId="329"/>
            <ac:spMk id="5" creationId="{57A5B1EC-E392-B7C5-63E7-266D7ADFDB86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7:26:45.180" v="4725"/>
          <ac:spMkLst>
            <pc:docMk/>
            <pc:sldMk cId="1180187440" sldId="329"/>
            <ac:spMk id="6" creationId="{02337E03-9649-0ED8-3BB8-36B6075ED3B9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7:27:55.886" v="4755"/>
          <ac:spMkLst>
            <pc:docMk/>
            <pc:sldMk cId="1180187440" sldId="329"/>
            <ac:spMk id="8" creationId="{0526435C-1B94-47AA-8A68-9C758E413CC4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7:28:22.839" v="4762"/>
          <ac:spMkLst>
            <pc:docMk/>
            <pc:sldMk cId="1180187440" sldId="329"/>
            <ac:spMk id="9" creationId="{F60CE092-11F5-E184-F28C-C06287F345B3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7:32:25.393" v="4876"/>
          <ac:spMkLst>
            <pc:docMk/>
            <pc:sldMk cId="1180187440" sldId="329"/>
            <ac:spMk id="11" creationId="{D2251F64-8215-EC85-BC9C-E4EA6D95D47C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7:33:09.441" v="4896"/>
          <ac:spMkLst>
            <pc:docMk/>
            <pc:sldMk cId="1180187440" sldId="329"/>
            <ac:spMk id="12" creationId="{D968B865-0AA7-3763-D566-EEBE863ED35B}"/>
          </ac:spMkLst>
        </pc:spChg>
        <pc:picChg chg="del">
          <ac:chgData name="Chuong Nguyen Hong (VN)" userId="S::chuong.nguyenh2@homecredit.vn::eeb29848-4028-4170-9f41-e68a41263968" providerId="AD" clId="Web-{EA26B4F3-6B88-A619-372B-CC64C481B1B6}" dt="2023-10-10T07:25:48.304" v="4703"/>
          <ac:picMkLst>
            <pc:docMk/>
            <pc:sldMk cId="1180187440" sldId="329"/>
            <ac:picMk id="4" creationId="{702672EB-8CBF-5B27-F566-4CC8AB1D006D}"/>
          </ac:picMkLst>
        </pc:picChg>
        <pc:picChg chg="add del mod">
          <ac:chgData name="Chuong Nguyen Hong (VN)" userId="S::chuong.nguyenh2@homecredit.vn::eeb29848-4028-4170-9f41-e68a41263968" providerId="AD" clId="Web-{EA26B4F3-6B88-A619-372B-CC64C481B1B6}" dt="2023-10-10T07:28:53.341" v="4775"/>
          <ac:picMkLst>
            <pc:docMk/>
            <pc:sldMk cId="1180187440" sldId="329"/>
            <ac:picMk id="7" creationId="{62D3DC44-2BAF-B2A6-09EA-576A1402B439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7:30:55.093" v="4829" actId="1076"/>
          <ac:picMkLst>
            <pc:docMk/>
            <pc:sldMk cId="1180187440" sldId="329"/>
            <ac:picMk id="10" creationId="{3E6DDEB2-B702-65D5-FC6F-E6EC901F87CF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7:34:08.912" v="4916" actId="1076"/>
          <ac:picMkLst>
            <pc:docMk/>
            <pc:sldMk cId="1180187440" sldId="329"/>
            <ac:picMk id="13" creationId="{938CCC48-DD25-1B8F-FF96-428CA6DFEA19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6:00.452" v="5669"/>
          <ac:picMkLst>
            <pc:docMk/>
            <pc:sldMk cId="1180187440" sldId="329"/>
            <ac:picMk id="15" creationId="{0ADD3B97-85BE-B0CC-274E-1162A8F076B4}"/>
          </ac:picMkLst>
        </pc:picChg>
      </pc:sldChg>
      <pc:sldChg chg="addSp add replId">
        <pc:chgData name="Chuong Nguyen Hong (VN)" userId="S::chuong.nguyenh2@homecredit.vn::eeb29848-4028-4170-9f41-e68a41263968" providerId="AD" clId="Web-{EA26B4F3-6B88-A619-372B-CC64C481B1B6}" dt="2023-10-10T08:36:02.282" v="5671"/>
        <pc:sldMkLst>
          <pc:docMk/>
          <pc:sldMk cId="3841086582" sldId="330"/>
        </pc:sldMkLst>
        <pc:picChg chg="add">
          <ac:chgData name="Chuong Nguyen Hong (VN)" userId="S::chuong.nguyenh2@homecredit.vn::eeb29848-4028-4170-9f41-e68a41263968" providerId="AD" clId="Web-{EA26B4F3-6B88-A619-372B-CC64C481B1B6}" dt="2023-10-10T08:36:02.282" v="5671"/>
          <ac:picMkLst>
            <pc:docMk/>
            <pc:sldMk cId="3841086582" sldId="330"/>
            <ac:picMk id="9" creationId="{67C77229-F60E-3BCA-7C81-A5670A4AFE5D}"/>
          </ac:picMkLst>
        </pc:picChg>
      </pc:sldChg>
      <pc:sldChg chg="addSp delSp modSp new">
        <pc:chgData name="Chuong Nguyen Hong (VN)" userId="S::chuong.nguyenh2@homecredit.vn::eeb29848-4028-4170-9f41-e68a41263968" providerId="AD" clId="Web-{EA26B4F3-6B88-A619-372B-CC64C481B1B6}" dt="2023-10-10T08:35:41.329" v="5657"/>
        <pc:sldMkLst>
          <pc:docMk/>
          <pc:sldMk cId="1072760261" sldId="331"/>
        </pc:sldMkLst>
        <pc:spChg chg="del">
          <ac:chgData name="Chuong Nguyen Hong (VN)" userId="S::chuong.nguyenh2@homecredit.vn::eeb29848-4028-4170-9f41-e68a41263968" providerId="AD" clId="Web-{EA26B4F3-6B88-A619-372B-CC64C481B1B6}" dt="2023-10-10T07:57:07.731" v="5321"/>
          <ac:spMkLst>
            <pc:docMk/>
            <pc:sldMk cId="1072760261" sldId="331"/>
            <ac:spMk id="2" creationId="{6E36029B-1BA1-7877-1955-A79141371D01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8:07:10.154" v="5425" actId="1076"/>
          <ac:spMkLst>
            <pc:docMk/>
            <pc:sldMk cId="1072760261" sldId="331"/>
            <ac:spMk id="3" creationId="{94EA8548-1AE1-3887-01E8-9132B0B2390E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7:58:41.171" v="5332"/>
          <ac:spMkLst>
            <pc:docMk/>
            <pc:sldMk cId="1072760261" sldId="331"/>
            <ac:spMk id="4" creationId="{ACAC4D2B-E5D7-259C-7B36-593E44AF4A55}"/>
          </ac:spMkLst>
        </pc:spChg>
        <pc:picChg chg="add mod">
          <ac:chgData name="Chuong Nguyen Hong (VN)" userId="S::chuong.nguyenh2@homecredit.vn::eeb29848-4028-4170-9f41-e68a41263968" providerId="AD" clId="Web-{EA26B4F3-6B88-A619-372B-CC64C481B1B6}" dt="2023-10-10T08:07:03.466" v="5424" actId="1076"/>
          <ac:picMkLst>
            <pc:docMk/>
            <pc:sldMk cId="1072760261" sldId="331"/>
            <ac:picMk id="5" creationId="{4A347567-5796-A50E-1F44-95BE13929EA8}"/>
          </ac:picMkLst>
        </pc:picChg>
        <pc:picChg chg="add del">
          <ac:chgData name="Chuong Nguyen Hong (VN)" userId="S::chuong.nguyenh2@homecredit.vn::eeb29848-4028-4170-9f41-e68a41263968" providerId="AD" clId="Web-{EA26B4F3-6B88-A619-372B-CC64C481B1B6}" dt="2023-10-10T08:35:37.279" v="5656"/>
          <ac:picMkLst>
            <pc:docMk/>
            <pc:sldMk cId="1072760261" sldId="331"/>
            <ac:picMk id="7" creationId="{00D950EA-1286-CEE3-81FB-857713CB6972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5:41.329" v="5657"/>
          <ac:picMkLst>
            <pc:docMk/>
            <pc:sldMk cId="1072760261" sldId="331"/>
            <ac:picMk id="9" creationId="{FA6EA6EA-FE3A-E1EA-0ED7-FEB4D7F5C465}"/>
          </ac:picMkLst>
        </pc:picChg>
      </pc:sldChg>
      <pc:sldChg chg="add del replId">
        <pc:chgData name="Chuong Nguyen Hong (VN)" userId="S::chuong.nguyenh2@homecredit.vn::eeb29848-4028-4170-9f41-e68a41263968" providerId="AD" clId="Web-{EA26B4F3-6B88-A619-372B-CC64C481B1B6}" dt="2023-10-10T07:45:33.212" v="5122"/>
        <pc:sldMkLst>
          <pc:docMk/>
          <pc:sldMk cId="3531135581" sldId="331"/>
        </pc:sldMkLst>
      </pc:sldChg>
      <pc:sldChg chg="add del replId">
        <pc:chgData name="Chuong Nguyen Hong (VN)" userId="S::chuong.nguyenh2@homecredit.vn::eeb29848-4028-4170-9f41-e68a41263968" providerId="AD" clId="Web-{EA26B4F3-6B88-A619-372B-CC64C481B1B6}" dt="2023-10-10T07:45:33.196" v="5121"/>
        <pc:sldMkLst>
          <pc:docMk/>
          <pc:sldMk cId="14807860" sldId="332"/>
        </pc:sldMkLst>
      </pc:sldChg>
      <pc:sldChg chg="addSp delSp modSp new ord modTransition">
        <pc:chgData name="Chuong Nguyen Hong (VN)" userId="S::chuong.nguyenh2@homecredit.vn::eeb29848-4028-4170-9f41-e68a41263968" providerId="AD" clId="Web-{EA26B4F3-6B88-A619-372B-CC64C481B1B6}" dt="2023-10-10T08:35:34.014" v="5654"/>
        <pc:sldMkLst>
          <pc:docMk/>
          <pc:sldMk cId="4054710868" sldId="332"/>
        </pc:sldMkLst>
        <pc:spChg chg="del">
          <ac:chgData name="Chuong Nguyen Hong (VN)" userId="S::chuong.nguyenh2@homecredit.vn::eeb29848-4028-4170-9f41-e68a41263968" providerId="AD" clId="Web-{EA26B4F3-6B88-A619-372B-CC64C481B1B6}" dt="2023-10-10T08:01:48.942" v="5362"/>
          <ac:spMkLst>
            <pc:docMk/>
            <pc:sldMk cId="4054710868" sldId="332"/>
            <ac:spMk id="2" creationId="{1D4DD2B8-6F29-3576-CDF4-CD27B1D3BD3B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8:06:15.855" v="5421" actId="1076"/>
          <ac:spMkLst>
            <pc:docMk/>
            <pc:sldMk cId="4054710868" sldId="332"/>
            <ac:spMk id="3" creationId="{5AC05DDB-98B3-9806-A6C0-792BD3CA20C2}"/>
          </ac:spMkLst>
        </pc:spChg>
        <pc:picChg chg="add del mod">
          <ac:chgData name="Chuong Nguyen Hong (VN)" userId="S::chuong.nguyenh2@homecredit.vn::eeb29848-4028-4170-9f41-e68a41263968" providerId="AD" clId="Web-{EA26B4F3-6B88-A619-372B-CC64C481B1B6}" dt="2023-10-10T08:06:09.746" v="5418"/>
          <ac:picMkLst>
            <pc:docMk/>
            <pc:sldMk cId="4054710868" sldId="332"/>
            <ac:picMk id="4" creationId="{FAF9570B-5331-846F-4016-DD73B4E287AB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8:06:20.512" v="5423" actId="1076"/>
          <ac:picMkLst>
            <pc:docMk/>
            <pc:sldMk cId="4054710868" sldId="332"/>
            <ac:picMk id="5" creationId="{3CC07A7E-5EAA-E202-B1D2-1DA3D8BCAC17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5:34.014" v="5654"/>
          <ac:picMkLst>
            <pc:docMk/>
            <pc:sldMk cId="4054710868" sldId="332"/>
            <ac:picMk id="7" creationId="{5B629484-4742-B6A6-F038-6259D14E2AFB}"/>
          </ac:picMkLst>
        </pc:picChg>
      </pc:sldChg>
      <pc:sldChg chg="addSp delSp modSp new modNotes">
        <pc:chgData name="Chuong Nguyen Hong (VN)" userId="S::chuong.nguyenh2@homecredit.vn::eeb29848-4028-4170-9f41-e68a41263968" providerId="AD" clId="Web-{EA26B4F3-6B88-A619-372B-CC64C481B1B6}" dt="2023-10-10T08:35:45.530" v="5658"/>
        <pc:sldMkLst>
          <pc:docMk/>
          <pc:sldMk cId="3541314227" sldId="333"/>
        </pc:sldMkLst>
        <pc:spChg chg="del mod">
          <ac:chgData name="Chuong Nguyen Hong (VN)" userId="S::chuong.nguyenh2@homecredit.vn::eeb29848-4028-4170-9f41-e68a41263968" providerId="AD" clId="Web-{EA26B4F3-6B88-A619-372B-CC64C481B1B6}" dt="2023-10-10T08:10:42.253" v="5482"/>
          <ac:spMkLst>
            <pc:docMk/>
            <pc:sldMk cId="3541314227" sldId="333"/>
            <ac:spMk id="2" creationId="{3B378F28-9869-1905-E44A-CDC31CDE1F99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8:15:01.354" v="5512" actId="14100"/>
          <ac:spMkLst>
            <pc:docMk/>
            <pc:sldMk cId="3541314227" sldId="333"/>
            <ac:spMk id="3" creationId="{C453888A-18B6-9D64-565B-BA2939F6DF59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8:08:57.485" v="5436"/>
          <ac:spMkLst>
            <pc:docMk/>
            <pc:sldMk cId="3541314227" sldId="333"/>
            <ac:spMk id="4" creationId="{DF5BD4F5-8D89-C7A8-EBC1-D78C052D0955}"/>
          </ac:spMkLst>
        </pc:spChg>
        <pc:spChg chg="add del mod">
          <ac:chgData name="Chuong Nguyen Hong (VN)" userId="S::chuong.nguyenh2@homecredit.vn::eeb29848-4028-4170-9f41-e68a41263968" providerId="AD" clId="Web-{EA26B4F3-6B88-A619-372B-CC64C481B1B6}" dt="2023-10-10T08:10:48.629" v="5484"/>
          <ac:spMkLst>
            <pc:docMk/>
            <pc:sldMk cId="3541314227" sldId="333"/>
            <ac:spMk id="7" creationId="{786C0702-55C2-7BEF-8148-81699041A304}"/>
          </ac:spMkLst>
        </pc:spChg>
        <pc:picChg chg="add mod">
          <ac:chgData name="Chuong Nguyen Hong (VN)" userId="S::chuong.nguyenh2@homecredit.vn::eeb29848-4028-4170-9f41-e68a41263968" providerId="AD" clId="Web-{EA26B4F3-6B88-A619-372B-CC64C481B1B6}" dt="2023-10-10T08:21:32.256" v="5515" actId="1076"/>
          <ac:picMkLst>
            <pc:docMk/>
            <pc:sldMk cId="3541314227" sldId="333"/>
            <ac:picMk id="5" creationId="{22AB0C62-4358-D40E-A0BE-956E5365C01D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5:45.530" v="5658"/>
          <ac:picMkLst>
            <pc:docMk/>
            <pc:sldMk cId="3541314227" sldId="333"/>
            <ac:picMk id="9" creationId="{3B8CB9B6-F1CE-1EB7-B219-22C26D626A4C}"/>
          </ac:picMkLst>
        </pc:picChg>
      </pc:sldChg>
      <pc:sldChg chg="addSp delSp modSp new modNotes">
        <pc:chgData name="Chuong Nguyen Hong (VN)" userId="S::chuong.nguyenh2@homecredit.vn::eeb29848-4028-4170-9f41-e68a41263968" providerId="AD" clId="Web-{EA26B4F3-6B88-A619-372B-CC64C481B1B6}" dt="2023-10-10T08:35:48.905" v="5659"/>
        <pc:sldMkLst>
          <pc:docMk/>
          <pc:sldMk cId="2751976691" sldId="334"/>
        </pc:sldMkLst>
        <pc:spChg chg="del">
          <ac:chgData name="Chuong Nguyen Hong (VN)" userId="S::chuong.nguyenh2@homecredit.vn::eeb29848-4028-4170-9f41-e68a41263968" providerId="AD" clId="Web-{EA26B4F3-6B88-A619-372B-CC64C481B1B6}" dt="2023-10-10T08:21:57.491" v="5518"/>
          <ac:spMkLst>
            <pc:docMk/>
            <pc:sldMk cId="2751976691" sldId="334"/>
            <ac:spMk id="2" creationId="{E9B70522-E5DA-4C8F-92E7-09498AF266D9}"/>
          </ac:spMkLst>
        </pc:spChg>
        <pc:spChg chg="del mod">
          <ac:chgData name="Chuong Nguyen Hong (VN)" userId="S::chuong.nguyenh2@homecredit.vn::eeb29848-4028-4170-9f41-e68a41263968" providerId="AD" clId="Web-{EA26B4F3-6B88-A619-372B-CC64C481B1B6}" dt="2023-10-10T08:23:01.243" v="5558"/>
          <ac:spMkLst>
            <pc:docMk/>
            <pc:sldMk cId="2751976691" sldId="334"/>
            <ac:spMk id="3" creationId="{E19D91DE-30DD-A3AE-9043-E7BACB480321}"/>
          </ac:spMkLst>
        </pc:spChg>
        <pc:spChg chg="add mod">
          <ac:chgData name="Chuong Nguyen Hong (VN)" userId="S::chuong.nguyenh2@homecredit.vn::eeb29848-4028-4170-9f41-e68a41263968" providerId="AD" clId="Web-{EA26B4F3-6B88-A619-372B-CC64C481B1B6}" dt="2023-10-10T08:32:45.931" v="5633" actId="14100"/>
          <ac:spMkLst>
            <pc:docMk/>
            <pc:sldMk cId="2751976691" sldId="334"/>
            <ac:spMk id="4" creationId="{625FC007-9336-09E8-53F2-2B2DC2283092}"/>
          </ac:spMkLst>
        </pc:spChg>
        <pc:picChg chg="add mod">
          <ac:chgData name="Chuong Nguyen Hong (VN)" userId="S::chuong.nguyenh2@homecredit.vn::eeb29848-4028-4170-9f41-e68a41263968" providerId="AD" clId="Web-{EA26B4F3-6B88-A619-372B-CC64C481B1B6}" dt="2023-10-10T08:32:41.118" v="5631" actId="1076"/>
          <ac:picMkLst>
            <pc:docMk/>
            <pc:sldMk cId="2751976691" sldId="334"/>
            <ac:picMk id="5" creationId="{D27A6C99-C1FB-7176-7223-532EA9A7408A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8:32:36.993" v="5620" actId="14100"/>
          <ac:picMkLst>
            <pc:docMk/>
            <pc:sldMk cId="2751976691" sldId="334"/>
            <ac:picMk id="6" creationId="{A0A021E2-5712-F824-4281-B46B671771BC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8:32:37.009" v="5621" actId="14100"/>
          <ac:picMkLst>
            <pc:docMk/>
            <pc:sldMk cId="2751976691" sldId="334"/>
            <ac:picMk id="7" creationId="{D80550D0-EC24-5913-2A9C-61D25F43EC7E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8:32:37.103" v="5630" actId="14100"/>
          <ac:picMkLst>
            <pc:docMk/>
            <pc:sldMk cId="2751976691" sldId="334"/>
            <ac:picMk id="8" creationId="{3C202007-DC9C-B04A-3EF4-3B87F7C66D47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8:32:54.400" v="5634" actId="1076"/>
          <ac:picMkLst>
            <pc:docMk/>
            <pc:sldMk cId="2751976691" sldId="334"/>
            <ac:picMk id="9" creationId="{8295024F-5886-EEE1-42B5-B5322EE619FC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8:32:37.024" v="5623" actId="14100"/>
          <ac:picMkLst>
            <pc:docMk/>
            <pc:sldMk cId="2751976691" sldId="334"/>
            <ac:picMk id="10" creationId="{768403DB-FEB5-EB22-2B33-7D65FC9C2AA7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8:32:37.040" v="5624" actId="14100"/>
          <ac:picMkLst>
            <pc:docMk/>
            <pc:sldMk cId="2751976691" sldId="334"/>
            <ac:picMk id="11" creationId="{E7721C72-D2DA-F08F-BE79-EBF10F004B1A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8:32:37.056" v="5625" actId="14100"/>
          <ac:picMkLst>
            <pc:docMk/>
            <pc:sldMk cId="2751976691" sldId="334"/>
            <ac:picMk id="12" creationId="{C05000D1-9987-1C13-0656-C3726E356EA6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8:32:37.071" v="5626" actId="14100"/>
          <ac:picMkLst>
            <pc:docMk/>
            <pc:sldMk cId="2751976691" sldId="334"/>
            <ac:picMk id="13" creationId="{C49A68BC-D9AE-5E3D-5E37-FC1978A5128D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8:32:37.071" v="5627" actId="14100"/>
          <ac:picMkLst>
            <pc:docMk/>
            <pc:sldMk cId="2751976691" sldId="334"/>
            <ac:picMk id="14" creationId="{F29421F1-460D-2ED4-73CB-33DF2A5C2F78}"/>
          </ac:picMkLst>
        </pc:picChg>
        <pc:picChg chg="add mod">
          <ac:chgData name="Chuong Nguyen Hong (VN)" userId="S::chuong.nguyenh2@homecredit.vn::eeb29848-4028-4170-9f41-e68a41263968" providerId="AD" clId="Web-{EA26B4F3-6B88-A619-372B-CC64C481B1B6}" dt="2023-10-10T08:32:44.259" v="5632" actId="1076"/>
          <ac:picMkLst>
            <pc:docMk/>
            <pc:sldMk cId="2751976691" sldId="334"/>
            <ac:picMk id="15" creationId="{F73FAFBA-CB7F-003C-37B5-BB0C7AEED26E}"/>
          </ac:picMkLst>
        </pc:picChg>
        <pc:picChg chg="add">
          <ac:chgData name="Chuong Nguyen Hong (VN)" userId="S::chuong.nguyenh2@homecredit.vn::eeb29848-4028-4170-9f41-e68a41263968" providerId="AD" clId="Web-{EA26B4F3-6B88-A619-372B-CC64C481B1B6}" dt="2023-10-10T08:35:48.905" v="5659"/>
          <ac:picMkLst>
            <pc:docMk/>
            <pc:sldMk cId="2751976691" sldId="334"/>
            <ac:picMk id="17" creationId="{448FCD33-4E54-F319-C3F0-2AFF100E8773}"/>
          </ac:picMkLst>
        </pc:picChg>
      </pc:sldChg>
      <pc:sldChg chg="new del">
        <pc:chgData name="Chuong Nguyen Hong (VN)" userId="S::chuong.nguyenh2@homecredit.vn::eeb29848-4028-4170-9f41-e68a41263968" providerId="AD" clId="Web-{EA26B4F3-6B88-A619-372B-CC64C481B1B6}" dt="2023-10-10T08:47:50.175" v="5868"/>
        <pc:sldMkLst>
          <pc:docMk/>
          <pc:sldMk cId="1457233933" sldId="335"/>
        </pc:sldMkLst>
      </pc:sldChg>
      <pc:sldChg chg="new del mod setBg">
        <pc:chgData name="Chuong Nguyen Hong (VN)" userId="S::chuong.nguyenh2@homecredit.vn::eeb29848-4028-4170-9f41-e68a41263968" providerId="AD" clId="Web-{EA26B4F3-6B88-A619-372B-CC64C481B1B6}" dt="2023-10-10T08:34:54.356" v="5645"/>
        <pc:sldMkLst>
          <pc:docMk/>
          <pc:sldMk cId="1884786141" sldId="335"/>
        </pc:sldMkLst>
      </pc:sldChg>
      <pc:sldChg chg="delSp modSp add mod replId modShow modNotes">
        <pc:chgData name="Chuong Nguyen Hong (VN)" userId="S::chuong.nguyenh2@homecredit.vn::eeb29848-4028-4170-9f41-e68a41263968" providerId="AD" clId="Web-{EA26B4F3-6B88-A619-372B-CC64C481B1B6}" dt="2023-10-10T09:33:37.126" v="6036"/>
        <pc:sldMkLst>
          <pc:docMk/>
          <pc:sldMk cId="2643349913" sldId="335"/>
        </pc:sldMkLst>
        <pc:spChg chg="mod">
          <ac:chgData name="Chuong Nguyen Hong (VN)" userId="S::chuong.nguyenh2@homecredit.vn::eeb29848-4028-4170-9f41-e68a41263968" providerId="AD" clId="Web-{EA26B4F3-6B88-A619-372B-CC64C481B1B6}" dt="2023-10-10T09:33:25.642" v="6034" actId="20577"/>
          <ac:spMkLst>
            <pc:docMk/>
            <pc:sldMk cId="2643349913" sldId="335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EA26B4F3-6B88-A619-372B-CC64C481B1B6}" dt="2023-10-10T09:32:28.250" v="6029"/>
          <ac:spMkLst>
            <pc:docMk/>
            <pc:sldMk cId="2643349913" sldId="335"/>
            <ac:spMk id="3" creationId="{00000000-0000-0000-0000-000000000000}"/>
          </ac:spMkLst>
        </pc:spChg>
        <pc:picChg chg="del">
          <ac:chgData name="Chuong Nguyen Hong (VN)" userId="S::chuong.nguyenh2@homecredit.vn::eeb29848-4028-4170-9f41-e68a41263968" providerId="AD" clId="Web-{EA26B4F3-6B88-A619-372B-CC64C481B1B6}" dt="2023-10-10T09:28:45.712" v="6006"/>
          <ac:picMkLst>
            <pc:docMk/>
            <pc:sldMk cId="2643349913" sldId="335"/>
            <ac:picMk id="4" creationId="{290AD552-EA92-582C-82A6-A17E3DD6D658}"/>
          </ac:picMkLst>
        </pc:picChg>
      </pc:sldChg>
    </pc:docChg>
  </pc:docChgLst>
  <pc:docChgLst>
    <pc:chgData name="Chuong Nguyen Hong (VN)" userId="S::chuong.nguyenh2@homecredit.vn::eeb29848-4028-4170-9f41-e68a41263968" providerId="AD" clId="Web-{FF30CCA6-CE71-50C2-C2C2-34986342BD69}"/>
    <pc:docChg chg="addSld delSld modSld sldOrd">
      <pc:chgData name="Chuong Nguyen Hong (VN)" userId="S::chuong.nguyenh2@homecredit.vn::eeb29848-4028-4170-9f41-e68a41263968" providerId="AD" clId="Web-{FF30CCA6-CE71-50C2-C2C2-34986342BD69}" dt="2023-10-12T05:26:55.663" v="546" actId="20577"/>
      <pc:docMkLst>
        <pc:docMk/>
      </pc:docMkLst>
      <pc:sldChg chg="modNotes">
        <pc:chgData name="Chuong Nguyen Hong (VN)" userId="S::chuong.nguyenh2@homecredit.vn::eeb29848-4028-4170-9f41-e68a41263968" providerId="AD" clId="Web-{FF30CCA6-CE71-50C2-C2C2-34986342BD69}" dt="2023-10-12T04:57:37.904" v="410"/>
        <pc:sldMkLst>
          <pc:docMk/>
          <pc:sldMk cId="2875044649" sldId="291"/>
        </pc:sldMkLst>
      </pc:sldChg>
      <pc:sldChg chg="modSp">
        <pc:chgData name="Chuong Nguyen Hong (VN)" userId="S::chuong.nguyenh2@homecredit.vn::eeb29848-4028-4170-9f41-e68a41263968" providerId="AD" clId="Web-{FF30CCA6-CE71-50C2-C2C2-34986342BD69}" dt="2023-10-12T04:17:50.326" v="405" actId="1076"/>
        <pc:sldMkLst>
          <pc:docMk/>
          <pc:sldMk cId="2834598560" sldId="293"/>
        </pc:sldMkLst>
        <pc:spChg chg="mod">
          <ac:chgData name="Chuong Nguyen Hong (VN)" userId="S::chuong.nguyenh2@homecredit.vn::eeb29848-4028-4170-9f41-e68a41263968" providerId="AD" clId="Web-{FF30CCA6-CE71-50C2-C2C2-34986342BD69}" dt="2023-10-12T04:16:34.684" v="398" actId="20577"/>
          <ac:spMkLst>
            <pc:docMk/>
            <pc:sldMk cId="2834598560" sldId="293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FF30CCA6-CE71-50C2-C2C2-34986342BD69}" dt="2023-10-12T04:17:45.857" v="404" actId="1076"/>
          <ac:spMkLst>
            <pc:docMk/>
            <pc:sldMk cId="2834598560" sldId="293"/>
            <ac:spMk id="3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FF30CCA6-CE71-50C2-C2C2-34986342BD69}" dt="2023-10-12T04:17:36.841" v="401" actId="1076"/>
          <ac:spMkLst>
            <pc:docMk/>
            <pc:sldMk cId="2834598560" sldId="293"/>
            <ac:spMk id="6" creationId="{E444581D-E322-8107-8D8A-73AEA0E43AE2}"/>
          </ac:spMkLst>
        </pc:spChg>
        <pc:picChg chg="mod">
          <ac:chgData name="Chuong Nguyen Hong (VN)" userId="S::chuong.nguyenh2@homecredit.vn::eeb29848-4028-4170-9f41-e68a41263968" providerId="AD" clId="Web-{FF30CCA6-CE71-50C2-C2C2-34986342BD69}" dt="2023-10-12T04:17:39.607" v="402" actId="1076"/>
          <ac:picMkLst>
            <pc:docMk/>
            <pc:sldMk cId="2834598560" sldId="293"/>
            <ac:picMk id="4" creationId="{ABA61516-FEAB-C25B-D508-9E89FF205D86}"/>
          </ac:picMkLst>
        </pc:picChg>
        <pc:picChg chg="mod">
          <ac:chgData name="Chuong Nguyen Hong (VN)" userId="S::chuong.nguyenh2@homecredit.vn::eeb29848-4028-4170-9f41-e68a41263968" providerId="AD" clId="Web-{FF30CCA6-CE71-50C2-C2C2-34986342BD69}" dt="2023-10-12T04:17:50.326" v="405" actId="1076"/>
          <ac:picMkLst>
            <pc:docMk/>
            <pc:sldMk cId="2834598560" sldId="293"/>
            <ac:picMk id="7" creationId="{6A8DFC7F-19E0-4938-A84A-7F6E5EF8E7FC}"/>
          </ac:picMkLst>
        </pc:picChg>
      </pc:sldChg>
      <pc:sldChg chg="modSp modNotes">
        <pc:chgData name="Chuong Nguyen Hong (VN)" userId="S::chuong.nguyenh2@homecredit.vn::eeb29848-4028-4170-9f41-e68a41263968" providerId="AD" clId="Web-{FF30CCA6-CE71-50C2-C2C2-34986342BD69}" dt="2023-10-12T03:57:52.250" v="220"/>
        <pc:sldMkLst>
          <pc:docMk/>
          <pc:sldMk cId="2108514786" sldId="306"/>
        </pc:sldMkLst>
        <pc:spChg chg="mod">
          <ac:chgData name="Chuong Nguyen Hong (VN)" userId="S::chuong.nguyenh2@homecredit.vn::eeb29848-4028-4170-9f41-e68a41263968" providerId="AD" clId="Web-{FF30CCA6-CE71-50C2-C2C2-34986342BD69}" dt="2023-10-12T03:57:26.218" v="218" actId="20577"/>
          <ac:spMkLst>
            <pc:docMk/>
            <pc:sldMk cId="2108514786" sldId="306"/>
            <ac:spMk id="2" creationId="{00000000-0000-0000-0000-000000000000}"/>
          </ac:spMkLst>
        </pc:spChg>
      </pc:sldChg>
      <pc:sldChg chg="modSp">
        <pc:chgData name="Chuong Nguyen Hong (VN)" userId="S::chuong.nguyenh2@homecredit.vn::eeb29848-4028-4170-9f41-e68a41263968" providerId="AD" clId="Web-{FF30CCA6-CE71-50C2-C2C2-34986342BD69}" dt="2023-10-12T03:55:36.950" v="153" actId="14100"/>
        <pc:sldMkLst>
          <pc:docMk/>
          <pc:sldMk cId="3980340224" sldId="319"/>
        </pc:sldMkLst>
        <pc:spChg chg="mod">
          <ac:chgData name="Chuong Nguyen Hong (VN)" userId="S::chuong.nguyenh2@homecredit.vn::eeb29848-4028-4170-9f41-e68a41263968" providerId="AD" clId="Web-{FF30CCA6-CE71-50C2-C2C2-34986342BD69}" dt="2023-10-12T03:55:36.950" v="153" actId="14100"/>
          <ac:spMkLst>
            <pc:docMk/>
            <pc:sldMk cId="3980340224" sldId="319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FF30CCA6-CE71-50C2-C2C2-34986342BD69}" dt="2023-10-12T03:55:30.887" v="151" actId="1076"/>
          <ac:spMkLst>
            <pc:docMk/>
            <pc:sldMk cId="3980340224" sldId="319"/>
            <ac:spMk id="3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FF30CCA6-CE71-50C2-C2C2-34986342BD69}" dt="2023-10-12T03:55:03.840" v="141" actId="1076"/>
          <ac:spMkLst>
            <pc:docMk/>
            <pc:sldMk cId="3980340224" sldId="319"/>
            <ac:spMk id="13" creationId="{D2B2B92B-63D1-A04B-2ED5-6C49177D5B10}"/>
          </ac:spMkLst>
        </pc:spChg>
        <pc:spChg chg="mod">
          <ac:chgData name="Chuong Nguyen Hong (VN)" userId="S::chuong.nguyenh2@homecredit.vn::eeb29848-4028-4170-9f41-e68a41263968" providerId="AD" clId="Web-{FF30CCA6-CE71-50C2-C2C2-34986342BD69}" dt="2023-10-12T03:55:16.700" v="147" actId="1076"/>
          <ac:spMkLst>
            <pc:docMk/>
            <pc:sldMk cId="3980340224" sldId="319"/>
            <ac:spMk id="16" creationId="{A893F5E9-F534-DA2C-9514-39F6C6F8FC1D}"/>
          </ac:spMkLst>
        </pc:spChg>
        <pc:picChg chg="mod">
          <ac:chgData name="Chuong Nguyen Hong (VN)" userId="S::chuong.nguyenh2@homecredit.vn::eeb29848-4028-4170-9f41-e68a41263968" providerId="AD" clId="Web-{FF30CCA6-CE71-50C2-C2C2-34986342BD69}" dt="2023-10-12T03:55:23.294" v="150" actId="14100"/>
          <ac:picMkLst>
            <pc:docMk/>
            <pc:sldMk cId="3980340224" sldId="319"/>
            <ac:picMk id="5" creationId="{5C464571-DC6C-3187-6F29-15740DAF3486}"/>
          </ac:picMkLst>
        </pc:picChg>
        <pc:picChg chg="mod">
          <ac:chgData name="Chuong Nguyen Hong (VN)" userId="S::chuong.nguyenh2@homecredit.vn::eeb29848-4028-4170-9f41-e68a41263968" providerId="AD" clId="Web-{FF30CCA6-CE71-50C2-C2C2-34986342BD69}" dt="2023-10-12T03:54:58.309" v="137" actId="1076"/>
          <ac:picMkLst>
            <pc:docMk/>
            <pc:sldMk cId="3980340224" sldId="319"/>
            <ac:picMk id="6" creationId="{FEEE43BB-B743-65C7-C888-5BBDC08417B4}"/>
          </ac:picMkLst>
        </pc:picChg>
        <pc:picChg chg="mod">
          <ac:chgData name="Chuong Nguyen Hong (VN)" userId="S::chuong.nguyenh2@homecredit.vn::eeb29848-4028-4170-9f41-e68a41263968" providerId="AD" clId="Web-{FF30CCA6-CE71-50C2-C2C2-34986342BD69}" dt="2023-10-12T03:54:58.325" v="138" actId="1076"/>
          <ac:picMkLst>
            <pc:docMk/>
            <pc:sldMk cId="3980340224" sldId="319"/>
            <ac:picMk id="7" creationId="{AA3C1F1F-2E1F-487F-E54D-D320580536B3}"/>
          </ac:picMkLst>
        </pc:picChg>
        <pc:picChg chg="mod">
          <ac:chgData name="Chuong Nguyen Hong (VN)" userId="S::chuong.nguyenh2@homecredit.vn::eeb29848-4028-4170-9f41-e68a41263968" providerId="AD" clId="Web-{FF30CCA6-CE71-50C2-C2C2-34986342BD69}" dt="2023-10-12T03:55:03.809" v="139" actId="1076"/>
          <ac:picMkLst>
            <pc:docMk/>
            <pc:sldMk cId="3980340224" sldId="319"/>
            <ac:picMk id="8" creationId="{AA353ED8-5EE3-C9E2-E195-9822D435240E}"/>
          </ac:picMkLst>
        </pc:picChg>
        <pc:picChg chg="mod">
          <ac:chgData name="Chuong Nguyen Hong (VN)" userId="S::chuong.nguyenh2@homecredit.vn::eeb29848-4028-4170-9f41-e68a41263968" providerId="AD" clId="Web-{FF30CCA6-CE71-50C2-C2C2-34986342BD69}" dt="2023-10-12T03:55:03.840" v="140" actId="1076"/>
          <ac:picMkLst>
            <pc:docMk/>
            <pc:sldMk cId="3980340224" sldId="319"/>
            <ac:picMk id="9" creationId="{A387D729-7D09-AC9A-D541-B6470972428F}"/>
          </ac:picMkLst>
        </pc:picChg>
        <pc:picChg chg="mod">
          <ac:chgData name="Chuong Nguyen Hong (VN)" userId="S::chuong.nguyenh2@homecredit.vn::eeb29848-4028-4170-9f41-e68a41263968" providerId="AD" clId="Web-{FF30CCA6-CE71-50C2-C2C2-34986342BD69}" dt="2023-10-12T03:55:16.668" v="145" actId="1076"/>
          <ac:picMkLst>
            <pc:docMk/>
            <pc:sldMk cId="3980340224" sldId="319"/>
            <ac:picMk id="10" creationId="{501772B7-4919-ABB4-1E7F-999CF28E9A25}"/>
          </ac:picMkLst>
        </pc:picChg>
        <pc:picChg chg="mod">
          <ac:chgData name="Chuong Nguyen Hong (VN)" userId="S::chuong.nguyenh2@homecredit.vn::eeb29848-4028-4170-9f41-e68a41263968" providerId="AD" clId="Web-{FF30CCA6-CE71-50C2-C2C2-34986342BD69}" dt="2023-10-12T03:55:16.684" v="146" actId="1076"/>
          <ac:picMkLst>
            <pc:docMk/>
            <pc:sldMk cId="3980340224" sldId="319"/>
            <ac:picMk id="11" creationId="{9723CED5-569A-0532-28F4-9D134BCB410F}"/>
          </ac:picMkLst>
        </pc:picChg>
      </pc:sldChg>
      <pc:sldChg chg="addSp delSp modSp">
        <pc:chgData name="Chuong Nguyen Hong (VN)" userId="S::chuong.nguyenh2@homecredit.vn::eeb29848-4028-4170-9f41-e68a41263968" providerId="AD" clId="Web-{FF30CCA6-CE71-50C2-C2C2-34986342BD69}" dt="2023-10-12T03:41:16.320" v="130" actId="14100"/>
        <pc:sldMkLst>
          <pc:docMk/>
          <pc:sldMk cId="1034245070" sldId="321"/>
        </pc:sldMkLst>
        <pc:spChg chg="add mod">
          <ac:chgData name="Chuong Nguyen Hong (VN)" userId="S::chuong.nguyenh2@homecredit.vn::eeb29848-4028-4170-9f41-e68a41263968" providerId="AD" clId="Web-{FF30CCA6-CE71-50C2-C2C2-34986342BD69}" dt="2023-10-12T03:40:48.569" v="125" actId="14100"/>
          <ac:spMkLst>
            <pc:docMk/>
            <pc:sldMk cId="1034245070" sldId="321"/>
            <ac:spMk id="6" creationId="{F2CD43CC-ABCE-0909-23C3-00EED2184FA5}"/>
          </ac:spMkLst>
        </pc:spChg>
        <pc:spChg chg="mod">
          <ac:chgData name="Chuong Nguyen Hong (VN)" userId="S::chuong.nguyenh2@homecredit.vn::eeb29848-4028-4170-9f41-e68a41263968" providerId="AD" clId="Web-{FF30CCA6-CE71-50C2-C2C2-34986342BD69}" dt="2023-10-12T03:41:16.320" v="130" actId="14100"/>
          <ac:spMkLst>
            <pc:docMk/>
            <pc:sldMk cId="1034245070" sldId="321"/>
            <ac:spMk id="13" creationId="{D2B2B92B-63D1-A04B-2ED5-6C49177D5B10}"/>
          </ac:spMkLst>
        </pc:spChg>
        <pc:spChg chg="mod">
          <ac:chgData name="Chuong Nguyen Hong (VN)" userId="S::chuong.nguyenh2@homecredit.vn::eeb29848-4028-4170-9f41-e68a41263968" providerId="AD" clId="Web-{FF30CCA6-CE71-50C2-C2C2-34986342BD69}" dt="2023-10-12T03:35:27.952" v="83" actId="1076"/>
          <ac:spMkLst>
            <pc:docMk/>
            <pc:sldMk cId="1034245070" sldId="321"/>
            <ac:spMk id="18" creationId="{74D9238C-369F-FCF1-33F2-CBDB4294AEEB}"/>
          </ac:spMkLst>
        </pc:spChg>
        <pc:picChg chg="add mod">
          <ac:chgData name="Chuong Nguyen Hong (VN)" userId="S::chuong.nguyenh2@homecredit.vn::eeb29848-4028-4170-9f41-e68a41263968" providerId="AD" clId="Web-{FF30CCA6-CE71-50C2-C2C2-34986342BD69}" dt="2023-10-12T03:35:51.625" v="85" actId="1076"/>
          <ac:picMkLst>
            <pc:docMk/>
            <pc:sldMk cId="1034245070" sldId="321"/>
            <ac:picMk id="5" creationId="{A10A2624-A8C7-77BF-9C6C-7FF464FCE3F9}"/>
          </ac:picMkLst>
        </pc:picChg>
        <pc:picChg chg="mod">
          <ac:chgData name="Chuong Nguyen Hong (VN)" userId="S::chuong.nguyenh2@homecredit.vn::eeb29848-4028-4170-9f41-e68a41263968" providerId="AD" clId="Web-{FF30CCA6-CE71-50C2-C2C2-34986342BD69}" dt="2023-10-12T03:35:12.077" v="80" actId="14100"/>
          <ac:picMkLst>
            <pc:docMk/>
            <pc:sldMk cId="1034245070" sldId="321"/>
            <ac:picMk id="14" creationId="{64863AC2-7CEC-6BE5-9B20-130718ECE34A}"/>
          </ac:picMkLst>
        </pc:picChg>
        <pc:picChg chg="mod">
          <ac:chgData name="Chuong Nguyen Hong (VN)" userId="S::chuong.nguyenh2@homecredit.vn::eeb29848-4028-4170-9f41-e68a41263968" providerId="AD" clId="Web-{FF30CCA6-CE71-50C2-C2C2-34986342BD69}" dt="2023-10-12T03:35:07.077" v="79" actId="1076"/>
          <ac:picMkLst>
            <pc:docMk/>
            <pc:sldMk cId="1034245070" sldId="321"/>
            <ac:picMk id="19" creationId="{0161ABB2-5FE7-054C-A14D-44EA821366BD}"/>
          </ac:picMkLst>
        </pc:picChg>
        <pc:picChg chg="del">
          <ac:chgData name="Chuong Nguyen Hong (VN)" userId="S::chuong.nguyenh2@homecredit.vn::eeb29848-4028-4170-9f41-e68a41263968" providerId="AD" clId="Web-{FF30CCA6-CE71-50C2-C2C2-34986342BD69}" dt="2023-10-12T03:34:07.450" v="42"/>
          <ac:picMkLst>
            <pc:docMk/>
            <pc:sldMk cId="1034245070" sldId="321"/>
            <ac:picMk id="22" creationId="{6AF02B37-E5F1-CC69-DB51-81C6BD5A620E}"/>
          </ac:picMkLst>
        </pc:picChg>
      </pc:sldChg>
      <pc:sldChg chg="ord">
        <pc:chgData name="Chuong Nguyen Hong (VN)" userId="S::chuong.nguyenh2@homecredit.vn::eeb29848-4028-4170-9f41-e68a41263968" providerId="AD" clId="Web-{FF30CCA6-CE71-50C2-C2C2-34986342BD69}" dt="2023-10-12T03:59:23.284" v="221"/>
        <pc:sldMkLst>
          <pc:docMk/>
          <pc:sldMk cId="2751976691" sldId="334"/>
        </pc:sldMkLst>
      </pc:sldChg>
      <pc:sldChg chg="modSp">
        <pc:chgData name="Chuong Nguyen Hong (VN)" userId="S::chuong.nguyenh2@homecredit.vn::eeb29848-4028-4170-9f41-e68a41263968" providerId="AD" clId="Web-{FF30CCA6-CE71-50C2-C2C2-34986342BD69}" dt="2023-10-12T03:56:37.702" v="200" actId="14100"/>
        <pc:sldMkLst>
          <pc:docMk/>
          <pc:sldMk cId="2643349913" sldId="335"/>
        </pc:sldMkLst>
        <pc:spChg chg="mod">
          <ac:chgData name="Chuong Nguyen Hong (VN)" userId="S::chuong.nguyenh2@homecredit.vn::eeb29848-4028-4170-9f41-e68a41263968" providerId="AD" clId="Web-{FF30CCA6-CE71-50C2-C2C2-34986342BD69}" dt="2023-10-12T03:56:37.702" v="200" actId="14100"/>
          <ac:spMkLst>
            <pc:docMk/>
            <pc:sldMk cId="2643349913" sldId="335"/>
            <ac:spMk id="3" creationId="{00000000-0000-0000-0000-000000000000}"/>
          </ac:spMkLst>
        </pc:spChg>
      </pc:sldChg>
      <pc:sldChg chg="addSp delSp modSp new mod setBg">
        <pc:chgData name="Chuong Nguyen Hong (VN)" userId="S::chuong.nguyenh2@homecredit.vn::eeb29848-4028-4170-9f41-e68a41263968" providerId="AD" clId="Web-{FF30CCA6-CE71-50C2-C2C2-34986342BD69}" dt="2023-10-12T04:13:26.960" v="282" actId="1076"/>
        <pc:sldMkLst>
          <pc:docMk/>
          <pc:sldMk cId="951855928" sldId="340"/>
        </pc:sldMkLst>
        <pc:spChg chg="del">
          <ac:chgData name="Chuong Nguyen Hong (VN)" userId="S::chuong.nguyenh2@homecredit.vn::eeb29848-4028-4170-9f41-e68a41263968" providerId="AD" clId="Web-{FF30CCA6-CE71-50C2-C2C2-34986342BD69}" dt="2023-10-11T14:39:47.374" v="2"/>
          <ac:spMkLst>
            <pc:docMk/>
            <pc:sldMk cId="951855928" sldId="340"/>
            <ac:spMk id="2" creationId="{85FBE377-D73D-9B07-BCB2-0BDA8A88A26E}"/>
          </ac:spMkLst>
        </pc:spChg>
        <pc:spChg chg="add del mod">
          <ac:chgData name="Chuong Nguyen Hong (VN)" userId="S::chuong.nguyenh2@homecredit.vn::eeb29848-4028-4170-9f41-e68a41263968" providerId="AD" clId="Web-{FF30CCA6-CE71-50C2-C2C2-34986342BD69}" dt="2023-10-12T04:12:12.490" v="260"/>
          <ac:spMkLst>
            <pc:docMk/>
            <pc:sldMk cId="951855928" sldId="340"/>
            <ac:spMk id="2" creationId="{F4CCA317-714D-5E1D-6CCE-CB0524879A2F}"/>
          </ac:spMkLst>
        </pc:spChg>
        <pc:spChg chg="del">
          <ac:chgData name="Chuong Nguyen Hong (VN)" userId="S::chuong.nguyenh2@homecredit.vn::eeb29848-4028-4170-9f41-e68a41263968" providerId="AD" clId="Web-{FF30CCA6-CE71-50C2-C2C2-34986342BD69}" dt="2023-10-11T14:39:45.186" v="1"/>
          <ac:spMkLst>
            <pc:docMk/>
            <pc:sldMk cId="951855928" sldId="340"/>
            <ac:spMk id="3" creationId="{EEA5FD55-57F0-CC61-82CB-856D376FEB93}"/>
          </ac:spMkLst>
        </pc:spChg>
        <pc:spChg chg="add mod">
          <ac:chgData name="Chuong Nguyen Hong (VN)" userId="S::chuong.nguyenh2@homecredit.vn::eeb29848-4028-4170-9f41-e68a41263968" providerId="AD" clId="Web-{FF30CCA6-CE71-50C2-C2C2-34986342BD69}" dt="2023-10-12T04:13:20.460" v="280" actId="14100"/>
          <ac:spMkLst>
            <pc:docMk/>
            <pc:sldMk cId="951855928" sldId="340"/>
            <ac:spMk id="7" creationId="{C94665E5-490A-45ED-A6C9-B0743560A284}"/>
          </ac:spMkLst>
        </pc:spChg>
        <pc:spChg chg="add">
          <ac:chgData name="Chuong Nguyen Hong (VN)" userId="S::chuong.nguyenh2@homecredit.vn::eeb29848-4028-4170-9f41-e68a41263968" providerId="AD" clId="Web-{FF30CCA6-CE71-50C2-C2C2-34986342BD69}" dt="2023-10-12T04:12:53.569" v="274"/>
          <ac:spMkLst>
            <pc:docMk/>
            <pc:sldMk cId="951855928" sldId="340"/>
            <ac:spMk id="38" creationId="{8334A2EF-69D9-41C1-9876-91D7FCF7C3C4}"/>
          </ac:spMkLst>
        </pc:spChg>
        <pc:spChg chg="add">
          <ac:chgData name="Chuong Nguyen Hong (VN)" userId="S::chuong.nguyenh2@homecredit.vn::eeb29848-4028-4170-9f41-e68a41263968" providerId="AD" clId="Web-{FF30CCA6-CE71-50C2-C2C2-34986342BD69}" dt="2023-10-12T04:12:53.569" v="274"/>
          <ac:spMkLst>
            <pc:docMk/>
            <pc:sldMk cId="951855928" sldId="340"/>
            <ac:spMk id="61" creationId="{C8CA0C52-5ACA-4F17-AA4A-312E0E110981}"/>
          </ac:spMkLst>
        </pc:spChg>
        <pc:spChg chg="add">
          <ac:chgData name="Chuong Nguyen Hong (VN)" userId="S::chuong.nguyenh2@homecredit.vn::eeb29848-4028-4170-9f41-e68a41263968" providerId="AD" clId="Web-{FF30CCA6-CE71-50C2-C2C2-34986342BD69}" dt="2023-10-12T04:12:53.569" v="274"/>
          <ac:spMkLst>
            <pc:docMk/>
            <pc:sldMk cId="951855928" sldId="340"/>
            <ac:spMk id="63" creationId="{4F37E7FB-7372-47E3-914E-7CF7E94B1C49}"/>
          </ac:spMkLst>
        </pc:spChg>
        <pc:grpChg chg="add">
          <ac:chgData name="Chuong Nguyen Hong (VN)" userId="S::chuong.nguyenh2@homecredit.vn::eeb29848-4028-4170-9f41-e68a41263968" providerId="AD" clId="Web-{FF30CCA6-CE71-50C2-C2C2-34986342BD69}" dt="2023-10-12T04:12:53.569" v="274"/>
          <ac:grpSpMkLst>
            <pc:docMk/>
            <pc:sldMk cId="951855928" sldId="340"/>
            <ac:grpSpMk id="12" creationId="{17C4610E-9C18-467B-BF10-BE6A974CC364}"/>
          </ac:grpSpMkLst>
        </pc:grpChg>
        <pc:grpChg chg="add">
          <ac:chgData name="Chuong Nguyen Hong (VN)" userId="S::chuong.nguyenh2@homecredit.vn::eeb29848-4028-4170-9f41-e68a41263968" providerId="AD" clId="Web-{FF30CCA6-CE71-50C2-C2C2-34986342BD69}" dt="2023-10-12T04:12:53.569" v="274"/>
          <ac:grpSpMkLst>
            <pc:docMk/>
            <pc:sldMk cId="951855928" sldId="340"/>
            <ac:grpSpMk id="33" creationId="{A899734C-500F-4274-9854-8BFA14A1D7EE}"/>
          </ac:grpSpMkLst>
        </pc:grpChg>
        <pc:grpChg chg="add">
          <ac:chgData name="Chuong Nguyen Hong (VN)" userId="S::chuong.nguyenh2@homecredit.vn::eeb29848-4028-4170-9f41-e68a41263968" providerId="AD" clId="Web-{FF30CCA6-CE71-50C2-C2C2-34986342BD69}" dt="2023-10-12T04:12:53.569" v="274"/>
          <ac:grpSpMkLst>
            <pc:docMk/>
            <pc:sldMk cId="951855928" sldId="340"/>
            <ac:grpSpMk id="40" creationId="{874C0C03-1202-4DC9-BA33-998DDFB3FB89}"/>
          </ac:grpSpMkLst>
        </pc:grpChg>
        <pc:picChg chg="add mod">
          <ac:chgData name="Chuong Nguyen Hong (VN)" userId="S::chuong.nguyenh2@homecredit.vn::eeb29848-4028-4170-9f41-e68a41263968" providerId="AD" clId="Web-{FF30CCA6-CE71-50C2-C2C2-34986342BD69}" dt="2023-10-12T04:13:26.960" v="282" actId="1076"/>
          <ac:picMkLst>
            <pc:docMk/>
            <pc:sldMk cId="951855928" sldId="340"/>
            <ac:picMk id="3" creationId="{59E44F4A-727C-56DB-4F75-1F3D2E612822}"/>
          </ac:picMkLst>
        </pc:picChg>
        <pc:picChg chg="add del mod">
          <ac:chgData name="Chuong Nguyen Hong (VN)" userId="S::chuong.nguyenh2@homecredit.vn::eeb29848-4028-4170-9f41-e68a41263968" providerId="AD" clId="Web-{FF30CCA6-CE71-50C2-C2C2-34986342BD69}" dt="2023-10-12T04:12:09.271" v="258"/>
          <ac:picMkLst>
            <pc:docMk/>
            <pc:sldMk cId="951855928" sldId="340"/>
            <ac:picMk id="5" creationId="{A3E69C9C-664D-A2FD-1BE2-F497532CA12C}"/>
          </ac:picMkLst>
        </pc:picChg>
      </pc:sldChg>
      <pc:sldChg chg="add replId">
        <pc:chgData name="Chuong Nguyen Hong (VN)" userId="S::chuong.nguyenh2@homecredit.vn::eeb29848-4028-4170-9f41-e68a41263968" providerId="AD" clId="Web-{FF30CCA6-CE71-50C2-C2C2-34986342BD69}" dt="2023-10-12T03:57:12.906" v="201"/>
        <pc:sldMkLst>
          <pc:docMk/>
          <pc:sldMk cId="2558984480" sldId="341"/>
        </pc:sldMkLst>
      </pc:sldChg>
      <pc:sldChg chg="addSp delSp modSp add del replId">
        <pc:chgData name="Chuong Nguyen Hong (VN)" userId="S::chuong.nguyenh2@homecredit.vn::eeb29848-4028-4170-9f41-e68a41263968" providerId="AD" clId="Web-{FF30CCA6-CE71-50C2-C2C2-34986342BD69}" dt="2023-10-12T03:34:24.904" v="49"/>
        <pc:sldMkLst>
          <pc:docMk/>
          <pc:sldMk cId="2790555927" sldId="341"/>
        </pc:sldMkLst>
        <pc:spChg chg="mod">
          <ac:chgData name="Chuong Nguyen Hong (VN)" userId="S::chuong.nguyenh2@homecredit.vn::eeb29848-4028-4170-9f41-e68a41263968" providerId="AD" clId="Web-{FF30CCA6-CE71-50C2-C2C2-34986342BD69}" dt="2023-10-12T03:33:01.292" v="30" actId="1076"/>
          <ac:spMkLst>
            <pc:docMk/>
            <pc:sldMk cId="2790555927" sldId="341"/>
            <ac:spMk id="2" creationId="{00000000-0000-0000-0000-000000000000}"/>
          </ac:spMkLst>
        </pc:spChg>
        <pc:spChg chg="del">
          <ac:chgData name="Chuong Nguyen Hong (VN)" userId="S::chuong.nguyenh2@homecredit.vn::eeb29848-4028-4170-9f41-e68a41263968" providerId="AD" clId="Web-{FF30CCA6-CE71-50C2-C2C2-34986342BD69}" dt="2023-10-12T03:32:43.683" v="14"/>
          <ac:spMkLst>
            <pc:docMk/>
            <pc:sldMk cId="2790555927" sldId="341"/>
            <ac:spMk id="13" creationId="{D2B2B92B-63D1-A04B-2ED5-6C49177D5B10}"/>
          </ac:spMkLst>
        </pc:spChg>
        <pc:spChg chg="del">
          <ac:chgData name="Chuong Nguyen Hong (VN)" userId="S::chuong.nguyenh2@homecredit.vn::eeb29848-4028-4170-9f41-e68a41263968" providerId="AD" clId="Web-{FF30CCA6-CE71-50C2-C2C2-34986342BD69}" dt="2023-10-12T03:32:43.683" v="13"/>
          <ac:spMkLst>
            <pc:docMk/>
            <pc:sldMk cId="2790555927" sldId="341"/>
            <ac:spMk id="17" creationId="{D07D4ADA-0430-7476-B133-D67B8EE5CECC}"/>
          </ac:spMkLst>
        </pc:spChg>
        <pc:spChg chg="del mod">
          <ac:chgData name="Chuong Nguyen Hong (VN)" userId="S::chuong.nguyenh2@homecredit.vn::eeb29848-4028-4170-9f41-e68a41263968" providerId="AD" clId="Web-{FF30CCA6-CE71-50C2-C2C2-34986342BD69}" dt="2023-10-12T03:33:34.981" v="39"/>
          <ac:spMkLst>
            <pc:docMk/>
            <pc:sldMk cId="2790555927" sldId="341"/>
            <ac:spMk id="18" creationId="{74D9238C-369F-FCF1-33F2-CBDB4294AEEB}"/>
          </ac:spMkLst>
        </pc:spChg>
        <pc:picChg chg="add mod">
          <ac:chgData name="Chuong Nguyen Hong (VN)" userId="S::chuong.nguyenh2@homecredit.vn::eeb29848-4028-4170-9f41-e68a41263968" providerId="AD" clId="Web-{FF30CCA6-CE71-50C2-C2C2-34986342BD69}" dt="2023-10-12T03:33:38.106" v="41" actId="14100"/>
          <ac:picMkLst>
            <pc:docMk/>
            <pc:sldMk cId="2790555927" sldId="341"/>
            <ac:picMk id="3" creationId="{911A84F1-0B08-7DD4-A22B-8F708D57544E}"/>
          </ac:picMkLst>
        </pc:picChg>
        <pc:picChg chg="del">
          <ac:chgData name="Chuong Nguyen Hong (VN)" userId="S::chuong.nguyenh2@homecredit.vn::eeb29848-4028-4170-9f41-e68a41263968" providerId="AD" clId="Web-{FF30CCA6-CE71-50C2-C2C2-34986342BD69}" dt="2023-10-12T03:32:43.683" v="12"/>
          <ac:picMkLst>
            <pc:docMk/>
            <pc:sldMk cId="2790555927" sldId="341"/>
            <ac:picMk id="14" creationId="{64863AC2-7CEC-6BE5-9B20-130718ECE34A}"/>
          </ac:picMkLst>
        </pc:picChg>
        <pc:picChg chg="del">
          <ac:chgData name="Chuong Nguyen Hong (VN)" userId="S::chuong.nguyenh2@homecredit.vn::eeb29848-4028-4170-9f41-e68a41263968" providerId="AD" clId="Web-{FF30CCA6-CE71-50C2-C2C2-34986342BD69}" dt="2023-10-12T03:32:43.683" v="11"/>
          <ac:picMkLst>
            <pc:docMk/>
            <pc:sldMk cId="2790555927" sldId="341"/>
            <ac:picMk id="15" creationId="{0D203AF7-B9C5-B66D-FACB-EB3C6CA8DC1E}"/>
          </ac:picMkLst>
        </pc:picChg>
        <pc:picChg chg="del">
          <ac:chgData name="Chuong Nguyen Hong (VN)" userId="S::chuong.nguyenh2@homecredit.vn::eeb29848-4028-4170-9f41-e68a41263968" providerId="AD" clId="Web-{FF30CCA6-CE71-50C2-C2C2-34986342BD69}" dt="2023-10-12T03:32:44.433" v="15"/>
          <ac:picMkLst>
            <pc:docMk/>
            <pc:sldMk cId="2790555927" sldId="341"/>
            <ac:picMk id="19" creationId="{0161ABB2-5FE7-054C-A14D-44EA821366BD}"/>
          </ac:picMkLst>
        </pc:picChg>
        <pc:picChg chg="del">
          <ac:chgData name="Chuong Nguyen Hong (VN)" userId="S::chuong.nguyenh2@homecredit.vn::eeb29848-4028-4170-9f41-e68a41263968" providerId="AD" clId="Web-{FF30CCA6-CE71-50C2-C2C2-34986342BD69}" dt="2023-10-12T03:32:43.683" v="10"/>
          <ac:picMkLst>
            <pc:docMk/>
            <pc:sldMk cId="2790555927" sldId="341"/>
            <ac:picMk id="22" creationId="{6AF02B37-E5F1-CC69-DB51-81C6BD5A620E}"/>
          </ac:picMkLst>
        </pc:picChg>
      </pc:sldChg>
      <pc:sldChg chg="addSp delSp modSp add replId">
        <pc:chgData name="Chuong Nguyen Hong (VN)" userId="S::chuong.nguyenh2@homecredit.vn::eeb29848-4028-4170-9f41-e68a41263968" providerId="AD" clId="Web-{FF30CCA6-CE71-50C2-C2C2-34986342BD69}" dt="2023-10-12T04:16:10.511" v="395" actId="20577"/>
        <pc:sldMkLst>
          <pc:docMk/>
          <pc:sldMk cId="3907456918" sldId="342"/>
        </pc:sldMkLst>
        <pc:spChg chg="mod">
          <ac:chgData name="Chuong Nguyen Hong (VN)" userId="S::chuong.nguyenh2@homecredit.vn::eeb29848-4028-4170-9f41-e68a41263968" providerId="AD" clId="Web-{FF30CCA6-CE71-50C2-C2C2-34986342BD69}" dt="2023-10-12T04:16:10.511" v="395" actId="20577"/>
          <ac:spMkLst>
            <pc:docMk/>
            <pc:sldMk cId="3907456918" sldId="342"/>
            <ac:spMk id="3" creationId="{00000000-0000-0000-0000-000000000000}"/>
          </ac:spMkLst>
        </pc:spChg>
        <pc:spChg chg="del">
          <ac:chgData name="Chuong Nguyen Hong (VN)" userId="S::chuong.nguyenh2@homecredit.vn::eeb29848-4028-4170-9f41-e68a41263968" providerId="AD" clId="Web-{FF30CCA6-CE71-50C2-C2C2-34986342BD69}" dt="2023-10-12T04:14:33.618" v="285"/>
          <ac:spMkLst>
            <pc:docMk/>
            <pc:sldMk cId="3907456918" sldId="342"/>
            <ac:spMk id="7" creationId="{0B85F97C-758A-9D14-FC6D-2EBC9C135861}"/>
          </ac:spMkLst>
        </pc:spChg>
        <pc:picChg chg="del">
          <ac:chgData name="Chuong Nguyen Hong (VN)" userId="S::chuong.nguyenh2@homecredit.vn::eeb29848-4028-4170-9f41-e68a41263968" providerId="AD" clId="Web-{FF30CCA6-CE71-50C2-C2C2-34986342BD69}" dt="2023-10-12T04:14:34.649" v="286"/>
          <ac:picMkLst>
            <pc:docMk/>
            <pc:sldMk cId="3907456918" sldId="342"/>
            <ac:picMk id="4" creationId="{936F2F31-BC66-47B2-E75F-CB59C67FBC3A}"/>
          </ac:picMkLst>
        </pc:picChg>
        <pc:picChg chg="del">
          <ac:chgData name="Chuong Nguyen Hong (VN)" userId="S::chuong.nguyenh2@homecredit.vn::eeb29848-4028-4170-9f41-e68a41263968" providerId="AD" clId="Web-{FF30CCA6-CE71-50C2-C2C2-34986342BD69}" dt="2023-10-12T04:14:35.542" v="287"/>
          <ac:picMkLst>
            <pc:docMk/>
            <pc:sldMk cId="3907456918" sldId="342"/>
            <ac:picMk id="5" creationId="{0F1D6132-8428-DDFE-C62F-D70ABD31AA7D}"/>
          </ac:picMkLst>
        </pc:picChg>
        <pc:picChg chg="add mod">
          <ac:chgData name="Chuong Nguyen Hong (VN)" userId="S::chuong.nguyenh2@homecredit.vn::eeb29848-4028-4170-9f41-e68a41263968" providerId="AD" clId="Web-{FF30CCA6-CE71-50C2-C2C2-34986342BD69}" dt="2023-10-12T04:14:57.416" v="316" actId="1076"/>
          <ac:picMkLst>
            <pc:docMk/>
            <pc:sldMk cId="3907456918" sldId="342"/>
            <ac:picMk id="6" creationId="{B9215BB6-7268-B0CD-2199-0A69BF12F708}"/>
          </ac:picMkLst>
        </pc:picChg>
        <pc:picChg chg="del">
          <ac:chgData name="Chuong Nguyen Hong (VN)" userId="S::chuong.nguyenh2@homecredit.vn::eeb29848-4028-4170-9f41-e68a41263968" providerId="AD" clId="Web-{FF30CCA6-CE71-50C2-C2C2-34986342BD69}" dt="2023-10-12T04:14:33.618" v="284"/>
          <ac:picMkLst>
            <pc:docMk/>
            <pc:sldMk cId="3907456918" sldId="342"/>
            <ac:picMk id="8" creationId="{15320E6D-1C96-96A5-4D21-C238869D4CA8}"/>
          </ac:picMkLst>
        </pc:picChg>
      </pc:sldChg>
      <pc:sldChg chg="addSp delSp modSp add replId addAnim delAnim modAnim modNotes">
        <pc:chgData name="Chuong Nguyen Hong (VN)" userId="S::chuong.nguyenh2@homecredit.vn::eeb29848-4028-4170-9f41-e68a41263968" providerId="AD" clId="Web-{FF30CCA6-CE71-50C2-C2C2-34986342BD69}" dt="2023-10-12T05:26:55.663" v="546" actId="20577"/>
        <pc:sldMkLst>
          <pc:docMk/>
          <pc:sldMk cId="2401179673" sldId="343"/>
        </pc:sldMkLst>
        <pc:spChg chg="mod">
          <ac:chgData name="Chuong Nguyen Hong (VN)" userId="S::chuong.nguyenh2@homecredit.vn::eeb29848-4028-4170-9f41-e68a41263968" providerId="AD" clId="Web-{FF30CCA6-CE71-50C2-C2C2-34986342BD69}" dt="2023-10-12T05:23:13.917" v="472" actId="1076"/>
          <ac:spMkLst>
            <pc:docMk/>
            <pc:sldMk cId="2401179673" sldId="343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FF30CCA6-CE71-50C2-C2C2-34986342BD69}" dt="2023-10-12T05:26:00.286" v="515" actId="20577"/>
          <ac:spMkLst>
            <pc:docMk/>
            <pc:sldMk cId="2401179673" sldId="343"/>
            <ac:spMk id="3" creationId="{00000000-0000-0000-0000-000000000000}"/>
          </ac:spMkLst>
        </pc:spChg>
        <pc:spChg chg="add del mod">
          <ac:chgData name="Chuong Nguyen Hong (VN)" userId="S::chuong.nguyenh2@homecredit.vn::eeb29848-4028-4170-9f41-e68a41263968" providerId="AD" clId="Web-{FF30CCA6-CE71-50C2-C2C2-34986342BD69}" dt="2023-10-12T04:58:32.219" v="427"/>
          <ac:spMkLst>
            <pc:docMk/>
            <pc:sldMk cId="2401179673" sldId="343"/>
            <ac:spMk id="4" creationId="{CE15AD69-607F-F816-5AC8-78EC2D9FEF06}"/>
          </ac:spMkLst>
        </pc:spChg>
        <pc:spChg chg="add del mod">
          <ac:chgData name="Chuong Nguyen Hong (VN)" userId="S::chuong.nguyenh2@homecredit.vn::eeb29848-4028-4170-9f41-e68a41263968" providerId="AD" clId="Web-{FF30CCA6-CE71-50C2-C2C2-34986342BD69}" dt="2023-10-12T04:58:47.563" v="435"/>
          <ac:spMkLst>
            <pc:docMk/>
            <pc:sldMk cId="2401179673" sldId="343"/>
            <ac:spMk id="6" creationId="{A3CB6250-C54E-0B90-5F4D-9B3F8DCB520B}"/>
          </ac:spMkLst>
        </pc:spChg>
        <pc:spChg chg="add mod">
          <ac:chgData name="Chuong Nguyen Hong (VN)" userId="S::chuong.nguyenh2@homecredit.vn::eeb29848-4028-4170-9f41-e68a41263968" providerId="AD" clId="Web-{FF30CCA6-CE71-50C2-C2C2-34986342BD69}" dt="2023-10-12T05:26:45.194" v="541" actId="1076"/>
          <ac:spMkLst>
            <pc:docMk/>
            <pc:sldMk cId="2401179673" sldId="343"/>
            <ac:spMk id="10" creationId="{DE4F8EEB-373F-67F2-B4E6-738562477ABC}"/>
          </ac:spMkLst>
        </pc:spChg>
        <pc:spChg chg="add mod">
          <ac:chgData name="Chuong Nguyen Hong (VN)" userId="S::chuong.nguyenh2@homecredit.vn::eeb29848-4028-4170-9f41-e68a41263968" providerId="AD" clId="Web-{FF30CCA6-CE71-50C2-C2C2-34986342BD69}" dt="2023-10-12T05:26:55.663" v="546" actId="20577"/>
          <ac:spMkLst>
            <pc:docMk/>
            <pc:sldMk cId="2401179673" sldId="343"/>
            <ac:spMk id="11" creationId="{FE9EFC04-10D3-E361-42E4-AC852EFC59D8}"/>
          </ac:spMkLst>
        </pc:spChg>
        <pc:picChg chg="add del mod">
          <ac:chgData name="Chuong Nguyen Hong (VN)" userId="S::chuong.nguyenh2@homecredit.vn::eeb29848-4028-4170-9f41-e68a41263968" providerId="AD" clId="Web-{FF30CCA6-CE71-50C2-C2C2-34986342BD69}" dt="2023-10-12T05:23:57.653" v="481"/>
          <ac:picMkLst>
            <pc:docMk/>
            <pc:sldMk cId="2401179673" sldId="343"/>
            <ac:picMk id="4" creationId="{D75D3044-5E0B-7CF0-6251-B3619FADA699}"/>
          </ac:picMkLst>
        </pc:picChg>
        <pc:picChg chg="add del mod">
          <ac:chgData name="Chuong Nguyen Hong (VN)" userId="S::chuong.nguyenh2@homecredit.vn::eeb29848-4028-4170-9f41-e68a41263968" providerId="AD" clId="Web-{FF30CCA6-CE71-50C2-C2C2-34986342BD69}" dt="2023-10-12T05:24:21.685" v="489"/>
          <ac:picMkLst>
            <pc:docMk/>
            <pc:sldMk cId="2401179673" sldId="343"/>
            <ac:picMk id="6" creationId="{4D1B7607-70CD-A40D-4A65-7B7ABFB0FE89}"/>
          </ac:picMkLst>
        </pc:picChg>
        <pc:picChg chg="add mod">
          <ac:chgData name="Chuong Nguyen Hong (VN)" userId="S::chuong.nguyenh2@homecredit.vn::eeb29848-4028-4170-9f41-e68a41263968" providerId="AD" clId="Web-{FF30CCA6-CE71-50C2-C2C2-34986342BD69}" dt="2023-10-12T05:25:20.269" v="512" actId="1076"/>
          <ac:picMkLst>
            <pc:docMk/>
            <pc:sldMk cId="2401179673" sldId="343"/>
            <ac:picMk id="7" creationId="{354B16AF-6214-7E39-BA21-BD9B494D7B3D}"/>
          </ac:picMkLst>
        </pc:picChg>
        <pc:picChg chg="add mod">
          <ac:chgData name="Chuong Nguyen Hong (VN)" userId="S::chuong.nguyenh2@homecredit.vn::eeb29848-4028-4170-9f41-e68a41263968" providerId="AD" clId="Web-{FF30CCA6-CE71-50C2-C2C2-34986342BD69}" dt="2023-10-12T05:25:20.238" v="511" actId="1076"/>
          <ac:picMkLst>
            <pc:docMk/>
            <pc:sldMk cId="2401179673" sldId="343"/>
            <ac:picMk id="8" creationId="{2DB2575B-A4E6-3986-AD20-2CED1B1353F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0372F-6E1E-4BC2-86A7-6570DF97EE3F}" type="datetimeFigureOut">
              <a:t>12/24/2023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EB3A3-1F25-4557-8565-2DBF7C5D0F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4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docs/supported-data-platform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nalytics8.com/blog/dbt-overview-what-is-dbt-and-what-can-it-do-for-my-data-pipeline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opsql.com/blog/dbt-models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reference/resource-properties/schema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getdbt.com/reference/model-configs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reference/resource-properties/freshness#:~:text=Definition%20A%20freshness%20block%20is%20used%20to%20define,freshness%20snapshots%20for%20the%20tables%20in%20this%20source.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guides/dbt-ecosystem/dbt-python-snowpark/8-sources-and-staging#:~:text=Staging%20models%20are%20the%20base%20of%20our%20project%2C,more%20complex%20and%20useful%20models%20into%20the%20project.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getdbt.com/guides/best-practices/how-we-structure/2-staging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guides/best-practices/how-we-structure/2-staging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guides/best-practices/how-we-structure/3-intermediate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ustradius.com/products/dbt-data-build-tool/competitor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opsql.com/learn-dbt/dbt-build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docs/build/materializations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docs/build/materializations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docs/build/incremental-models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getdbt.com/reference/resource-configs/pre-hook-post-hook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docs/build/incremental-models#configuring-incremental-strategy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docs/build/snapshots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hightouch.com/blog/dbt-snapshots-guide" TargetMode="External"/><Relationship Id="rId4" Type="http://schemas.openxmlformats.org/officeDocument/2006/relationships/hyperlink" Target="https://popsql.com/learn-dbt/dbt-snapshot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docs/build/tests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getdbt.com/docs/collaborate/govern/model-contracts" TargetMode="External"/><Relationship Id="rId4" Type="http://schemas.openxmlformats.org/officeDocument/2006/relationships/hyperlink" Target="https://docs.getdbt.com/guides/best-practices/writing-custom-generic-tests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docs/build/tests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getdbt.com/docs/collaborate/govern/model-contracts" TargetMode="External"/><Relationship Id="rId4" Type="http://schemas.openxmlformats.org/officeDocument/2006/relationships/hyperlink" Target="https://docs.getdbt.com/guides/best-practices/writing-custom-generic-tests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docs/collaborate/govern/model-contracts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dbt-labs/dbt-core/discussions/6726" TargetMode="Externa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bt-labs/dbt-utils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reference/dbt-jinja-functions/doc#:~:text=About%20doc%20function%20The%20doc%20function%20is%20used,files.%20It%20is%20analogous%20to%20the%20ref%20function.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getdbt.com/docs/collaborate/documentation" TargetMode="Externa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docs/collaborate/govern/model-contracts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dbt-labs/dbt-core/discussions/6726" TargetMode="Externa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guides/legacy/best-practices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montrealanalytics.com/intermediate-models-a-flexible-tool-for-modeling-dry-dbt-data-pipelines-42854b32b6f5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montrealanalytics.com/intermediate-models-a-flexible-tool-for-modeling-dry-dbt-data-pipelines-42854b32b6f5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guides/advanced/using-jinja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tackoverflow.com/questions/50619912/ansible-jinja-if-loop-last-without-newline" TargetMode="External"/><Relationship Id="rId4" Type="http://schemas.openxmlformats.org/officeDocument/2006/relationships/hyperlink" Target="https://jinja.palletsprojects.com/en/3.1.x/templates/#whitespace-control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8.com/blog/dbt-overview-what-is-dbt-and-what-can-it-do-for-my-data-pipeline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guides/advanced/using-jinja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guides/advanced/using-jinja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getdbt.com/reference/dbt-jinja-functions/run_query" TargetMode="Externa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guides/advanced/using-jinja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guides/migration/tools/migrating-from-stored-procedures/2-inserts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getdbt.com/guides/migration/tools/refactoring-legacy-sql" TargetMode="Externa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guides/migration/tools/migrating-from-stored-procedures/3-updates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guides/migration/tools/migrating-from-stored-procedures/4-deletes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guides/migration/tools/migrating-from-stored-procedures/5-merges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guides/migration/tools/refactoring-legacy-sql#implement-cte-groupings" TargetMode="External"/><Relationship Id="rId7" Type="http://schemas.openxmlformats.org/officeDocument/2006/relationships/hyperlink" Target="https://docs.getdbt.com/docs/use-dbt-semantic-layer/dbt-sl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getdbt.com/blog/migrating-from-stored-procs" TargetMode="External"/><Relationship Id="rId5" Type="http://schemas.openxmlformats.org/officeDocument/2006/relationships/hyperlink" Target="https://docs.getdbt.com/guides/migration/tools/migrating-from-stored-procedures/1-migrating-from-stored-procedures" TargetMode="External"/><Relationship Id="rId4" Type="http://schemas.openxmlformats.org/officeDocument/2006/relationships/hyperlink" Target="https://learnanalyticsengineering.substack.com/p/how-i-migrate-legacy-code-to-db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homecredit.net/country/vn/dataplatforms/pocs/poc_sbv_db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uongnh1709/dbt_init.gi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Supported data platforms | dbt Developer Hub (getdbt.com)</a:t>
            </a:r>
          </a:p>
          <a:p>
            <a:r>
              <a:rPr lang="en-US">
                <a:hlinkClick r:id="rId4"/>
              </a:rPr>
              <a:t>What is dbt (data build tool) and What Can It Do for My Data Pipeline? (analytics8.com)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Dbt</a:t>
            </a:r>
            <a:r>
              <a:rPr lang="en-US">
                <a:cs typeface="Calibri"/>
              </a:rPr>
              <a:t> : </a:t>
            </a:r>
            <a:r>
              <a:rPr lang="en-US" err="1">
                <a:cs typeface="Calibri"/>
              </a:rPr>
              <a:t>là</a:t>
            </a:r>
            <a:r>
              <a:rPr lang="en-US">
                <a:cs typeface="Calibri"/>
              </a:rPr>
              <a:t> 1 framework hay </a:t>
            </a:r>
            <a:r>
              <a:rPr lang="en-US" err="1">
                <a:cs typeface="Calibri"/>
              </a:rPr>
              <a:t>là</a:t>
            </a:r>
            <a:r>
              <a:rPr lang="en-US">
                <a:cs typeface="Calibri"/>
              </a:rPr>
              <a:t> 1 workflow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20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/>
              <a:t>Unlike models, which are executed and materialized in the database, analysis files are compiled but not executed. They serve as reusable SQL templates for data exploration and analysis.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57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Cấu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hình</a:t>
            </a:r>
            <a:r>
              <a:rPr lang="en-US">
                <a:cs typeface="Calibri"/>
              </a:rPr>
              <a:t> con </a:t>
            </a:r>
            <a:r>
              <a:rPr lang="en-US" err="1">
                <a:cs typeface="Calibri"/>
              </a:rPr>
              <a:t>sẽ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ưu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tiên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dùng</a:t>
            </a:r>
            <a:r>
              <a:rPr lang="en-US">
                <a:cs typeface="Calibri"/>
              </a:rPr>
              <a:t>, ko </a:t>
            </a:r>
            <a:r>
              <a:rPr lang="en-US" err="1">
                <a:cs typeface="Calibri"/>
              </a:rPr>
              <a:t>chỉ</a:t>
            </a:r>
            <a:r>
              <a:rPr lang="en-US">
                <a:cs typeface="Calibri"/>
              </a:rPr>
              <a:t> định </a:t>
            </a:r>
            <a:r>
              <a:rPr lang="en-US" err="1">
                <a:cs typeface="Calibri"/>
              </a:rPr>
              <a:t>thì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lấy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cấu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hình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của</a:t>
            </a:r>
            <a:r>
              <a:rPr lang="en-US">
                <a:cs typeface="Calibri"/>
              </a:rPr>
              <a:t> cha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66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dbt Models in SQL: Examples &amp; Best Practices | PopSQL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Model can by SQL or Python 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  - Python is not supported for non-model resource types like tests and macros in </a:t>
            </a:r>
            <a:r>
              <a:rPr lang="en-US" dirty="0" err="1"/>
              <a:t>dbt</a:t>
            </a:r>
            <a:r>
              <a:rPr lang="en-US" dirty="0"/>
              <a:t>. Python can only be used for writing </a:t>
            </a:r>
            <a:r>
              <a:rPr lang="en-US" dirty="0" err="1"/>
              <a:t>dbt</a:t>
            </a:r>
            <a:r>
              <a:rPr lang="en-US" dirty="0"/>
              <a:t> models.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36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Defining a schema source property | dbt Developer Hub (getdbt.com)</a:t>
            </a:r>
          </a:p>
          <a:p>
            <a:r>
              <a:rPr lang="en-US">
                <a:hlinkClick r:id="rId4"/>
              </a:rPr>
              <a:t>Model configurations | dbt Developer Hub (getdbt.com)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Meta : </a:t>
            </a:r>
            <a:r>
              <a:rPr lang="en-US" err="1">
                <a:cs typeface="Calibri"/>
              </a:rPr>
              <a:t>thông</a:t>
            </a:r>
            <a:r>
              <a:rPr lang="en-US">
                <a:cs typeface="Calibri"/>
              </a:rPr>
              <a:t> tin </a:t>
            </a:r>
            <a:r>
              <a:rPr lang="en-US" err="1">
                <a:cs typeface="Calibri"/>
              </a:rPr>
              <a:t>phụ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trợ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64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Dbt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sẽ</a:t>
            </a:r>
            <a:r>
              <a:rPr lang="en-US">
                <a:cs typeface="Calibri"/>
              </a:rPr>
              <a:t> load seed </a:t>
            </a:r>
            <a:r>
              <a:rPr lang="en-US" err="1">
                <a:cs typeface="Calibri"/>
              </a:rPr>
              <a:t>vào</a:t>
            </a:r>
            <a:r>
              <a:rPr lang="en-US">
                <a:cs typeface="Calibri"/>
              </a:rPr>
              <a:t> 1 model </a:t>
            </a:r>
            <a:r>
              <a:rPr lang="en-US" err="1">
                <a:cs typeface="Calibri"/>
              </a:rPr>
              <a:t>có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tên</a:t>
            </a:r>
            <a:r>
              <a:rPr lang="en-US">
                <a:cs typeface="Calibri"/>
              </a:rPr>
              <a:t> là </a:t>
            </a:r>
            <a:r>
              <a:rPr lang="en-US" err="1">
                <a:cs typeface="Calibri"/>
              </a:rPr>
              <a:t>tên</a:t>
            </a:r>
            <a:r>
              <a:rPr lang="en-US">
                <a:cs typeface="Calibri"/>
              </a:rPr>
              <a:t> file </a:t>
            </a:r>
            <a:r>
              <a:rPr lang="en-US" err="1">
                <a:cs typeface="Calibri"/>
              </a:rPr>
              <a:t>của</a:t>
            </a:r>
            <a:r>
              <a:rPr lang="en-US">
                <a:cs typeface="Calibri"/>
              </a:rPr>
              <a:t> seed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47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Source </a:t>
            </a:r>
            <a:r>
              <a:rPr lang="en-US" err="1">
                <a:cs typeface="Calibri"/>
              </a:rPr>
              <a:t>là</a:t>
            </a:r>
            <a:r>
              <a:rPr lang="en-US">
                <a:cs typeface="Calibri"/>
              </a:rPr>
              <a:t> 1 function </a:t>
            </a:r>
            <a:r>
              <a:rPr lang="en-US" err="1">
                <a:cs typeface="Calibri"/>
              </a:rPr>
              <a:t>tham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chiếu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tới</a:t>
            </a:r>
            <a:r>
              <a:rPr lang="en-US">
                <a:cs typeface="Calibri"/>
              </a:rPr>
              <a:t> data </a:t>
            </a:r>
            <a:r>
              <a:rPr lang="en-US" err="1">
                <a:cs typeface="Calibri"/>
              </a:rPr>
              <a:t>nguồn</a:t>
            </a:r>
            <a:r>
              <a:rPr lang="en-US">
                <a:cs typeface="Calibri"/>
              </a:rPr>
              <a:t>  </a:t>
            </a:r>
            <a:r>
              <a:rPr lang="en-US" err="1">
                <a:cs typeface="Calibri"/>
              </a:rPr>
              <a:t>nằm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trong</a:t>
            </a:r>
            <a:r>
              <a:rPr lang="en-US">
                <a:cs typeface="Calibri"/>
              </a:rPr>
              <a:t> staging model </a:t>
            </a:r>
          </a:p>
          <a:p>
            <a:r>
              <a:rPr lang="en-US" err="1">
                <a:cs typeface="Calibri"/>
              </a:rPr>
              <a:t>Có</a:t>
            </a:r>
            <a:r>
              <a:rPr lang="en-US">
                <a:cs typeface="Calibri"/>
              </a:rPr>
              <a:t> 2 </a:t>
            </a:r>
            <a:r>
              <a:rPr lang="en-US" err="1">
                <a:cs typeface="Calibri"/>
              </a:rPr>
              <a:t>tuỳ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chọn</a:t>
            </a:r>
            <a:r>
              <a:rPr lang="en-US">
                <a:cs typeface="Calibri"/>
              </a:rPr>
              <a:t> </a:t>
            </a:r>
          </a:p>
          <a:p>
            <a:r>
              <a:rPr lang="en-US">
                <a:cs typeface="Calibri"/>
              </a:rPr>
              <a:t>  - </a:t>
            </a:r>
            <a:r>
              <a:rPr lang="en-US" err="1">
                <a:cs typeface="Calibri"/>
              </a:rPr>
              <a:t>Tạo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ra</a:t>
            </a:r>
            <a:r>
              <a:rPr lang="en-US">
                <a:cs typeface="Calibri"/>
              </a:rPr>
              <a:t> 1 base model </a:t>
            </a:r>
            <a:r>
              <a:rPr lang="en-US" err="1">
                <a:cs typeface="Calibri"/>
              </a:rPr>
              <a:t>có</a:t>
            </a:r>
            <a:r>
              <a:rPr lang="en-US">
                <a:cs typeface="Calibri"/>
              </a:rPr>
              <a:t> data mapping 1:1 </a:t>
            </a:r>
          </a:p>
          <a:p>
            <a:r>
              <a:rPr lang="en-US">
                <a:cs typeface="Calibri"/>
              </a:rPr>
              <a:t>  - </a:t>
            </a:r>
            <a:r>
              <a:rPr lang="en-US" err="1">
                <a:cs typeface="Calibri"/>
              </a:rPr>
              <a:t>dùng</a:t>
            </a:r>
            <a:r>
              <a:rPr lang="en-US">
                <a:cs typeface="Calibri"/>
              </a:rPr>
              <a:t> Source function tham chiếu tới source </a:t>
            </a:r>
            <a:r>
              <a:rPr lang="en-US" err="1">
                <a:cs typeface="Calibri"/>
              </a:rPr>
              <a:t>để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tạo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ra</a:t>
            </a:r>
            <a:r>
              <a:rPr lang="en-US">
                <a:cs typeface="Calibri"/>
              </a:rPr>
              <a:t> staging model luôn mà ko </a:t>
            </a:r>
            <a:r>
              <a:rPr lang="en-US" err="1">
                <a:cs typeface="Calibri"/>
              </a:rPr>
              <a:t>cần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kéo</a:t>
            </a:r>
            <a:r>
              <a:rPr lang="en-US">
                <a:cs typeface="Calibri"/>
              </a:rPr>
              <a:t> data </a:t>
            </a:r>
            <a:r>
              <a:rPr lang="en-US" err="1">
                <a:cs typeface="Calibri"/>
              </a:rPr>
              <a:t>từ</a:t>
            </a:r>
            <a:r>
              <a:rPr lang="en-US">
                <a:cs typeface="Calibri"/>
              </a:rPr>
              <a:t> Source </a:t>
            </a:r>
            <a:r>
              <a:rPr lang="en-US" err="1">
                <a:cs typeface="Calibri"/>
              </a:rPr>
              <a:t>về</a:t>
            </a:r>
            <a:r>
              <a:rPr lang="en-US">
                <a:cs typeface="Calibri"/>
              </a:rPr>
              <a:t> Base model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18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freshness | dbt Developer Hub (getdbt.com)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1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Sources and staging | dbt Developer Hub (getdbt.com)</a:t>
            </a:r>
            <a:endParaRPr lang="en-US"/>
          </a:p>
          <a:p>
            <a:r>
              <a:rPr lang="en-US">
                <a:hlinkClick r:id="rId4"/>
              </a:rPr>
              <a:t>Staging: Preparing our atomic building blocks | dbt Developer Hub (getdbt.com)</a:t>
            </a:r>
            <a:endParaRPr lang="en-US"/>
          </a:p>
          <a:p>
            <a:endParaRPr lang="en-US"/>
          </a:p>
          <a:p>
            <a:r>
              <a:rPr lang="en-US"/>
              <a:t>-- Source </a:t>
            </a:r>
            <a:r>
              <a:rPr lang="en-US" err="1"/>
              <a:t>và</a:t>
            </a:r>
            <a:r>
              <a:rPr lang="en-US"/>
              <a:t> Base </a:t>
            </a:r>
            <a:r>
              <a:rPr lang="en-US" err="1"/>
              <a:t>đều</a:t>
            </a:r>
            <a:r>
              <a:rPr lang="en-US"/>
              <a:t> </a:t>
            </a:r>
            <a:r>
              <a:rPr lang="en-US" err="1"/>
              <a:t>là</a:t>
            </a:r>
            <a:r>
              <a:rPr lang="en-US"/>
              <a:t> data </a:t>
            </a:r>
            <a:r>
              <a:rPr lang="en-US" err="1"/>
              <a:t>từ</a:t>
            </a:r>
            <a:r>
              <a:rPr lang="en-US"/>
              <a:t> </a:t>
            </a:r>
            <a:r>
              <a:rPr lang="en-US" err="1"/>
              <a:t>nguồn</a:t>
            </a:r>
            <a:r>
              <a:rPr lang="en-US"/>
              <a:t> 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Source </a:t>
            </a:r>
            <a:r>
              <a:rPr lang="en-US" err="1"/>
              <a:t>và</a:t>
            </a:r>
            <a:r>
              <a:rPr lang="en-US"/>
              <a:t> Base </a:t>
            </a:r>
            <a:r>
              <a:rPr lang="en-US" err="1"/>
              <a:t>đều</a:t>
            </a:r>
            <a:r>
              <a:rPr lang="en-US"/>
              <a:t> </a:t>
            </a:r>
            <a:r>
              <a:rPr lang="en-US" err="1"/>
              <a:t>là</a:t>
            </a:r>
            <a:r>
              <a:rPr lang="en-US"/>
              <a:t> </a:t>
            </a:r>
            <a:r>
              <a:rPr lang="en-US" err="1"/>
              <a:t>nguồn</a:t>
            </a:r>
            <a:r>
              <a:rPr lang="en-US"/>
              <a:t> </a:t>
            </a:r>
            <a:r>
              <a:rPr lang="en-US" err="1"/>
              <a:t>cho</a:t>
            </a:r>
            <a:r>
              <a:rPr lang="en-US"/>
              <a:t> layer </a:t>
            </a:r>
            <a:r>
              <a:rPr lang="en-US" err="1"/>
              <a:t>tiếp</a:t>
            </a:r>
            <a:r>
              <a:rPr lang="en-US"/>
              <a:t> </a:t>
            </a:r>
            <a:r>
              <a:rPr lang="en-US" err="1"/>
              <a:t>theo</a:t>
            </a:r>
            <a:r>
              <a:rPr lang="en-US"/>
              <a:t> </a:t>
            </a:r>
            <a:r>
              <a:rPr lang="en-US" err="1"/>
              <a:t>là</a:t>
            </a:r>
            <a:r>
              <a:rPr lang="en-US"/>
              <a:t> Staging 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Source : </a:t>
            </a:r>
            <a:r>
              <a:rPr lang="en-US"/>
              <a:t>data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tham</a:t>
            </a:r>
            <a:r>
              <a:rPr lang="en-US"/>
              <a:t> </a:t>
            </a:r>
            <a:r>
              <a:rPr lang="en-US" err="1"/>
              <a:t>chiếu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dbt</a:t>
            </a:r>
            <a:r>
              <a:rPr lang="en-US"/>
              <a:t> </a:t>
            </a:r>
            <a:r>
              <a:rPr lang="en-US" err="1"/>
              <a:t>tới</a:t>
            </a:r>
            <a:r>
              <a:rPr lang="en-US"/>
              <a:t> </a:t>
            </a:r>
            <a:r>
              <a:rPr lang="en-US" err="1"/>
              <a:t>nguồn</a:t>
            </a:r>
            <a:r>
              <a:rPr lang="en-US"/>
              <a:t> , </a:t>
            </a:r>
            <a:r>
              <a:rPr lang="en-US" err="1"/>
              <a:t>thông</a:t>
            </a:r>
            <a:r>
              <a:rPr lang="en-US"/>
              <a:t> qua </a:t>
            </a:r>
            <a:r>
              <a:rPr lang="en-US" err="1"/>
              <a:t>cấu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, ko </a:t>
            </a:r>
            <a:r>
              <a:rPr lang="en-US" err="1"/>
              <a:t>kéo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DW 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Base : </a:t>
            </a:r>
            <a:r>
              <a:rPr lang="en-US"/>
              <a:t>data </a:t>
            </a:r>
            <a:r>
              <a:rPr lang="en-US" err="1"/>
              <a:t>được</a:t>
            </a:r>
            <a:r>
              <a:rPr lang="en-US"/>
              <a:t> replicate 1:1 </a:t>
            </a:r>
            <a:r>
              <a:rPr lang="en-US" err="1"/>
              <a:t>từ</a:t>
            </a:r>
            <a:r>
              <a:rPr lang="en-US"/>
              <a:t> source </a:t>
            </a:r>
            <a:r>
              <a:rPr lang="en-US" err="1"/>
              <a:t>vào</a:t>
            </a:r>
            <a:r>
              <a:rPr lang="en-US"/>
              <a:t> DW </a:t>
            </a:r>
            <a:endParaRPr lang="en-US">
              <a:cs typeface="Calibri"/>
            </a:endParaRPr>
          </a:p>
          <a:p>
            <a:pPr lvl="1" indent="-171450">
              <a:buFont typeface="Arial"/>
              <a:buChar char="•"/>
            </a:pPr>
            <a:r>
              <a:rPr lang="en-US"/>
              <a:t>Thư </a:t>
            </a:r>
            <a:r>
              <a:rPr lang="en-US" err="1"/>
              <a:t>mục</a:t>
            </a:r>
            <a:r>
              <a:rPr lang="en-US"/>
              <a:t> Base </a:t>
            </a:r>
            <a:r>
              <a:rPr lang="en-US" err="1"/>
              <a:t>là</a:t>
            </a:r>
            <a:r>
              <a:rPr lang="en-US"/>
              <a:t> con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thư</a:t>
            </a:r>
            <a:r>
              <a:rPr lang="en-US"/>
              <a:t> </a:t>
            </a:r>
            <a:r>
              <a:rPr lang="en-US" err="1"/>
              <a:t>mục</a:t>
            </a:r>
            <a:r>
              <a:rPr lang="en-US"/>
              <a:t> staging </a:t>
            </a:r>
            <a:endParaRPr lang="en-US">
              <a:cs typeface="Calibri" panose="020F0502020204030204"/>
            </a:endParaRPr>
          </a:p>
          <a:p>
            <a:pPr lvl="1" indent="-171450">
              <a:buFont typeface="Arial"/>
              <a:buChar char="•"/>
            </a:pPr>
            <a:r>
              <a:rPr lang="en-US"/>
              <a:t>Base : </a:t>
            </a:r>
            <a:r>
              <a:rPr lang="en-US" err="1"/>
              <a:t>là</a:t>
            </a:r>
            <a:r>
              <a:rPr lang="en-US"/>
              <a:t> 1 model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tiền</a:t>
            </a:r>
            <a:r>
              <a:rPr lang="en-US"/>
              <a:t> </a:t>
            </a:r>
            <a:r>
              <a:rPr lang="en-US" err="1"/>
              <a:t>tố</a:t>
            </a:r>
            <a:r>
              <a:rPr lang="en-US"/>
              <a:t> base_ -&gt; </a:t>
            </a:r>
            <a:r>
              <a:rPr lang="en-US" err="1"/>
              <a:t>có</a:t>
            </a:r>
            <a:r>
              <a:rPr lang="en-US"/>
              <a:t> materialize </a:t>
            </a:r>
            <a:r>
              <a:rPr lang="en-US" err="1"/>
              <a:t>nằm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Data Warehouse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9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Staging: Preparing our atomic building blocks | dbt Developer Hub (getdbt.com)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65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Intermediate: Purpose-built transformation steps | dbt Developer Hub (getdbt.com)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24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List of Best dbt Alternatives &amp; Competitors 2023 (trustradius.com)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92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Function </a:t>
            </a:r>
            <a:r>
              <a:rPr lang="en-US" dirty="0" err="1">
                <a:ea typeface="Calibri"/>
                <a:cs typeface="Calibri"/>
              </a:rPr>
              <a:t>tham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chiếu</a:t>
            </a:r>
            <a:r>
              <a:rPr lang="en-US" dirty="0">
                <a:ea typeface="Calibri"/>
                <a:cs typeface="Calibri"/>
              </a:rPr>
              <a:t> </a:t>
            </a:r>
            <a:endParaRPr lang="en-US" dirty="0"/>
          </a:p>
          <a:p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model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chiếu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25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dbt build Command: Usage &amp; Examples - PopSQL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26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Ví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dụ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những</a:t>
            </a:r>
            <a:r>
              <a:rPr lang="en-US" dirty="0">
                <a:ea typeface="Calibri"/>
                <a:cs typeface="Calibri"/>
              </a:rPr>
              <a:t> model </a:t>
            </a:r>
            <a:r>
              <a:rPr lang="en-US" dirty="0" err="1">
                <a:ea typeface="Calibri"/>
                <a:cs typeface="Calibri"/>
              </a:rPr>
              <a:t>nằm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trong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cùng</a:t>
            </a:r>
            <a:r>
              <a:rPr lang="en-US" dirty="0">
                <a:ea typeface="Calibri"/>
                <a:cs typeface="Calibri"/>
              </a:rPr>
              <a:t> 1 CBL/</a:t>
            </a:r>
            <a:r>
              <a:rPr lang="en-US" dirty="0" err="1">
                <a:ea typeface="Calibri"/>
                <a:cs typeface="Calibri"/>
              </a:rPr>
              <a:t>nhóm</a:t>
            </a:r>
            <a:r>
              <a:rPr lang="en-US" dirty="0">
                <a:ea typeface="Calibri"/>
                <a:cs typeface="Calibri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34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Materialization :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Model </a:t>
            </a:r>
            <a:r>
              <a:rPr lang="en-US" dirty="0" err="1"/>
              <a:t>dưới</a:t>
            </a:r>
            <a:r>
              <a:rPr lang="en-US" dirty="0"/>
              <a:t> database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21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Materializations | dbt Developer Hub (getdbt.com)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981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Materializations | dbt Developer Hub (getdbt.com)</a:t>
            </a:r>
          </a:p>
          <a:p>
            <a:r>
              <a:rPr lang="en-US" dirty="0">
                <a:ea typeface="Calibri"/>
                <a:cs typeface="Calibri"/>
              </a:rPr>
              <a:t>Oracle not support ephemeral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11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you might have noticed that MVs sound a lot like incremental models, and you are not wrong! It can be worthwhile to think of materialized views as a successor of sorts to incremental models</a:t>
            </a:r>
          </a:p>
          <a:p>
            <a:endParaRPr lang="en-US"/>
          </a:p>
          <a:p>
            <a:r>
              <a:rPr lang="en-US"/>
              <a:t>you will no longer have to manually craft specific incremental strategies, detailing how </a:t>
            </a:r>
            <a:r>
              <a:rPr lang="en-US" err="1"/>
              <a:t>dbt</a:t>
            </a:r>
            <a:r>
              <a:rPr lang="en-US"/>
              <a:t> should update the underlying table. Awesome, right?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20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'this' is the database representation of the current model. It is useful when: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Defining a where statement within </a:t>
            </a:r>
            <a:r>
              <a:rPr lang="en-US">
                <a:hlinkClick r:id="rId3"/>
              </a:rPr>
              <a:t>incremental models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Using </a:t>
            </a:r>
            <a:r>
              <a:rPr lang="en-US">
                <a:hlinkClick r:id="rId4"/>
              </a:rPr>
              <a:t>pre or post hooks</a:t>
            </a:r>
            <a:endParaRPr lang="en-US"/>
          </a:p>
          <a:p>
            <a:endParaRPr lang="en-US"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53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Incremental models | dbt Developer Hub (getdbt.com)</a:t>
            </a:r>
          </a:p>
          <a:p>
            <a:endParaRPr lang="en-US" dirty="0"/>
          </a:p>
          <a:p>
            <a:r>
              <a:rPr lang="en-US" dirty="0"/>
              <a:t>On adapters which support the merge strategy (including Snowflake, </a:t>
            </a:r>
            <a:r>
              <a:rPr lang="en-US" dirty="0" err="1"/>
              <a:t>BigQuery</a:t>
            </a:r>
            <a:r>
              <a:rPr lang="en-US" dirty="0"/>
              <a:t>, Apache Spark, and Databricks), you may optionally pass a list of column names to a </a:t>
            </a:r>
            <a:r>
              <a:rPr lang="en-US" dirty="0" err="1"/>
              <a:t>merge_update_columns</a:t>
            </a:r>
            <a:r>
              <a:rPr lang="en-US" dirty="0"/>
              <a:t> config. </a:t>
            </a:r>
          </a:p>
          <a:p>
            <a:r>
              <a:rPr lang="en-US" dirty="0"/>
              <a:t>In that case, </a:t>
            </a:r>
            <a:r>
              <a:rPr lang="en-US" dirty="0" err="1"/>
              <a:t>dbt</a:t>
            </a:r>
            <a:r>
              <a:rPr lang="en-US" dirty="0"/>
              <a:t> will update </a:t>
            </a:r>
            <a:r>
              <a:rPr lang="en-US" i="1" dirty="0"/>
              <a:t>only</a:t>
            </a:r>
            <a:r>
              <a:rPr lang="en-US" dirty="0"/>
              <a:t> the columns specified by the config, and keep the previous values of other columns.</a:t>
            </a:r>
          </a:p>
          <a:p>
            <a:endParaRPr lang="en-US" dirty="0">
              <a:cs typeface="Calibri"/>
            </a:endParaRPr>
          </a:p>
          <a:p>
            <a:r>
              <a:rPr lang="en-US"/>
              <a:t>{{</a:t>
            </a:r>
            <a:br>
              <a:rPr lang="en-US" dirty="0"/>
            </a:br>
            <a:r>
              <a:rPr lang="en-US"/>
              <a:t> config(</a:t>
            </a:r>
            <a:br>
              <a:rPr lang="en-US" dirty="0"/>
            </a:br>
            <a:r>
              <a:rPr lang="en-US"/>
              <a:t> materialized = 'incremental',</a:t>
            </a:r>
            <a:br>
              <a:rPr lang="en-US" dirty="0"/>
            </a:br>
            <a:r>
              <a:rPr lang="en-US"/>
              <a:t> unique_key = 'id',</a:t>
            </a:r>
            <a:br>
              <a:rPr lang="en-US" dirty="0"/>
            </a:br>
            <a:r>
              <a:rPr lang="en-US"/>
              <a:t> merge_update_columns = ['email', 'ip_address'],</a:t>
            </a:r>
            <a:br>
              <a:rPr lang="en-US" dirty="0"/>
            </a:br>
            <a:r>
              <a:rPr lang="en-US"/>
              <a:t> ...</a:t>
            </a:r>
            <a:br>
              <a:rPr lang="en-US" dirty="0"/>
            </a:br>
            <a:r>
              <a:rPr lang="en-US"/>
              <a:t> )</a:t>
            </a:r>
            <a:br>
              <a:rPr lang="en-US" dirty="0"/>
            </a:br>
            <a:r>
              <a:rPr lang="en-US"/>
              <a:t>}}</a:t>
            </a:r>
            <a:br>
              <a:rPr lang="en-US" dirty="0"/>
            </a:br>
            <a:br>
              <a:rPr lang="en-US" dirty="0"/>
            </a:br>
            <a:r>
              <a:rPr lang="en-US"/>
              <a:t>select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976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Method to store CDC in DW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20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Ana_Eng</a:t>
            </a:r>
            <a:r>
              <a:rPr lang="en-US"/>
              <a:t> : </a:t>
            </a:r>
          </a:p>
          <a:p>
            <a:r>
              <a:rPr lang="en-US"/>
              <a:t>  - </a:t>
            </a:r>
            <a:r>
              <a:rPr lang="en-US" err="1"/>
              <a:t>nhận</a:t>
            </a:r>
            <a:r>
              <a:rPr lang="en-US"/>
              <a:t> data </a:t>
            </a:r>
            <a:r>
              <a:rPr lang="en-US" err="1"/>
              <a:t>thô</a:t>
            </a:r>
            <a:r>
              <a:rPr lang="en-US"/>
              <a:t>  - cleaning / masking data     - transform   - modeling – provide data to user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359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Add snapshots to your DAG | dbt Developer Hub (getdbt.com)</a:t>
            </a:r>
            <a:endParaRPr lang="en-US"/>
          </a:p>
          <a:p>
            <a:endParaRPr lang="en-US"/>
          </a:p>
          <a:p>
            <a:r>
              <a:rPr lang="en-US">
                <a:hlinkClick r:id="rId4"/>
              </a:rPr>
              <a:t>dbt snapshot Command: Strategies &amp; Examples - PopSQL</a:t>
            </a:r>
            <a:endParaRPr lang="en-US"/>
          </a:p>
          <a:p>
            <a:r>
              <a:rPr lang="en-US">
                <a:hlinkClick r:id="rId5"/>
              </a:rPr>
              <a:t>dbt Snapshots: The Definitive Guide | Hightouch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728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Technical Columns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07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Add tests to your DAG | dbt Developer Hub (getdbt.com)</a:t>
            </a:r>
            <a:endParaRPr lang="en-US"/>
          </a:p>
          <a:p>
            <a:r>
              <a:rPr lang="en-US">
                <a:hlinkClick r:id="rId4"/>
              </a:rPr>
              <a:t>Writing custom generic tests | dbt Developer Hub (getdbt.com)</a:t>
            </a:r>
            <a:endParaRPr lang="en-US"/>
          </a:p>
          <a:p>
            <a:endParaRPr lang="en-US"/>
          </a:p>
          <a:p>
            <a:r>
              <a:rPr lang="en-US">
                <a:hlinkClick r:id="rId5"/>
              </a:rPr>
              <a:t>Model contracts | dbt Developer Hub (getdbt.com)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Add tests to your DAG | dbt Developer Hub (getdbt.com)</a:t>
            </a:r>
            <a:endParaRPr lang="en-US"/>
          </a:p>
          <a:p>
            <a:r>
              <a:rPr lang="en-US">
                <a:hlinkClick r:id="rId4"/>
              </a:rPr>
              <a:t>Writing custom generic tests | dbt Developer Hub (getdbt.com)</a:t>
            </a:r>
            <a:endParaRPr lang="en-US"/>
          </a:p>
          <a:p>
            <a:endParaRPr lang="en-US"/>
          </a:p>
          <a:p>
            <a:r>
              <a:rPr lang="en-US">
                <a:hlinkClick r:id="rId5"/>
              </a:rPr>
              <a:t>Model contracts | dbt Developer Hub (getdbt.com)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893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486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Model contracts | dbt Developer Hub (getdbt.com)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hlinkClick r:id="rId4"/>
              </a:rPr>
              <a:t>Model contracts · dbt-labs/dbt-core · Discussion #6726 (github.com)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452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120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36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dbt-labs/dbt-utils: Utility functions for dbt projects. (github.com)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372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macros/</a:t>
            </a:r>
            <a:r>
              <a:rPr lang="en-US" err="1"/>
              <a:t>jinja_helpers</a:t>
            </a:r>
            <a:r>
              <a:rPr lang="en-US"/>
              <a:t>/</a:t>
            </a:r>
            <a:r>
              <a:rPr lang="en-US" err="1"/>
              <a:t>slugify.sql</a:t>
            </a:r>
            <a:endParaRPr lang="en-US" err="1">
              <a:ea typeface="Calibri"/>
              <a:cs typeface="Calibri"/>
            </a:endParaRPr>
          </a:p>
          <a:p>
            <a:r>
              <a:rPr lang="en-US"/>
              <a:t>{% macro </a:t>
            </a:r>
            <a:r>
              <a:rPr lang="en-US" err="1"/>
              <a:t>slugify</a:t>
            </a:r>
            <a:r>
              <a:rPr lang="en-US"/>
              <a:t>(string) %}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{#- Lower case the string -#}</a:t>
            </a:r>
          </a:p>
          <a:p>
            <a:r>
              <a:rPr lang="en-US"/>
              <a:t>{% set string = string | lower %}</a:t>
            </a:r>
          </a:p>
          <a:p>
            <a:r>
              <a:rPr lang="en-US"/>
              <a:t>{#- Replace spaces and dashes with underscores -#}</a:t>
            </a:r>
          </a:p>
          <a:p>
            <a:r>
              <a:rPr lang="en-US"/>
              <a:t>{% set string = </a:t>
            </a:r>
            <a:r>
              <a:rPr lang="en-US" err="1"/>
              <a:t>modules.re.sub</a:t>
            </a:r>
            <a:r>
              <a:rPr lang="en-US"/>
              <a:t>('[ -]+', '_', string) %}</a:t>
            </a:r>
          </a:p>
          <a:p>
            <a:r>
              <a:rPr lang="en-US"/>
              <a:t>{#- Only take letters, numbers, and underscores -#}</a:t>
            </a:r>
          </a:p>
          <a:p>
            <a:r>
              <a:rPr lang="en-US"/>
              <a:t>{% set string = </a:t>
            </a:r>
            <a:r>
              <a:rPr lang="en-US" err="1"/>
              <a:t>modules.re.sub</a:t>
            </a:r>
            <a:r>
              <a:rPr lang="en-US"/>
              <a:t>('[^a-z0-9_]+', '', string) %}</a:t>
            </a:r>
          </a:p>
          <a:p>
            <a:r>
              <a:rPr lang="en-US"/>
              <a:t>{#- Prepends "_" if string begins with a number -#}</a:t>
            </a:r>
          </a:p>
          <a:p>
            <a:r>
              <a:rPr lang="en-US"/>
              <a:t>{% set string = </a:t>
            </a:r>
            <a:r>
              <a:rPr lang="en-US" err="1"/>
              <a:t>modules.re.sub</a:t>
            </a:r>
            <a:r>
              <a:rPr lang="en-US"/>
              <a:t>('^[0-9]', '_' + string[0], string) %}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{{ return(string) }}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{% </a:t>
            </a:r>
            <a:r>
              <a:rPr lang="en-US" err="1"/>
              <a:t>endmacro</a:t>
            </a:r>
            <a:r>
              <a:rPr lang="en-US"/>
              <a:t> %}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73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Dbt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sử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dụng</a:t>
            </a:r>
            <a:r>
              <a:rPr lang="en-US">
                <a:cs typeface="Calibri"/>
              </a:rPr>
              <a:t> 2 skill </a:t>
            </a:r>
            <a:r>
              <a:rPr lang="en-US" err="1">
                <a:cs typeface="Calibri"/>
              </a:rPr>
              <a:t>quan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trọng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nhất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trong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hệ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sinh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thái</a:t>
            </a:r>
            <a:r>
              <a:rPr lang="en-US">
                <a:cs typeface="Calibri"/>
              </a:rPr>
              <a:t> Data </a:t>
            </a:r>
            <a:r>
              <a:rPr lang="en-US" err="1">
                <a:cs typeface="Calibri"/>
              </a:rPr>
              <a:t>là</a:t>
            </a:r>
            <a:r>
              <a:rPr lang="en-US">
                <a:cs typeface="Calibri"/>
              </a:rPr>
              <a:t> SQL </a:t>
            </a:r>
            <a:r>
              <a:rPr lang="en-US" err="1">
                <a:cs typeface="Calibri"/>
              </a:rPr>
              <a:t>và</a:t>
            </a:r>
            <a:r>
              <a:rPr lang="en-US">
                <a:cs typeface="Calibri"/>
              </a:rPr>
              <a:t> Python 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761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832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About doc function | dbt Developer Hub (getdbt.com)</a:t>
            </a:r>
          </a:p>
          <a:p>
            <a:r>
              <a:rPr lang="en-US">
                <a:hlinkClick r:id="rId4"/>
              </a:rPr>
              <a:t>About documentation | dbt Developer Hub (getdbt.com)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165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371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823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Model contracts | dbt Developer Hub (getdbt.com)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hlinkClick r:id="rId4"/>
              </a:rPr>
              <a:t>Model contracts · dbt-labs/dbt-core · Discussion #6726 (github.com)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166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Hệ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thống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đặt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tên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của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dbt</a:t>
            </a:r>
            <a:r>
              <a:rPr lang="en-US" dirty="0">
                <a:cs typeface="Calibri"/>
              </a:rPr>
              <a:t> : prefix_</a:t>
            </a:r>
            <a:r>
              <a:rPr lang="en-US" dirty="0" err="1">
                <a:cs typeface="Calibri"/>
              </a:rPr>
              <a:t>nguồn</a:t>
            </a:r>
            <a:r>
              <a:rPr lang="en-US" dirty="0">
                <a:cs typeface="Calibri"/>
              </a:rPr>
              <a:t>__</a:t>
            </a:r>
            <a:r>
              <a:rPr lang="en-US" dirty="0" err="1">
                <a:cs typeface="Calibri"/>
              </a:rPr>
              <a:t>tênBảng</a:t>
            </a:r>
            <a:endParaRPr lang="en-US" dirty="0" err="1"/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Best practices | dbt Developer Hub (getdbt.com)</a:t>
            </a:r>
            <a:endParaRPr lang="en-US" dirty="0"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53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Intermediate models, a flexible tool for modeling DRY dbt data pipelines | by Jeremie Pineau | ${around_the_block} (montrealanalytics.com)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021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Intermediate models, a flexible tool for modeling DRY dbt data pipelines | by Jeremie Pineau | ${around_the_block} (montrealanalytics.com)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681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Jinja template exists everywhere in </a:t>
            </a:r>
            <a:r>
              <a:rPr lang="en-US" dirty="0" err="1">
                <a:cs typeface="Calibri"/>
              </a:rPr>
              <a:t>dbt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160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Using Jinja | dbt Developer Hub (getdbt.com)</a:t>
            </a:r>
            <a:endParaRPr lang="en-US"/>
          </a:p>
          <a:p>
            <a:r>
              <a:rPr lang="en-US">
                <a:hlinkClick r:id="rId4"/>
              </a:rPr>
              <a:t>Template Designer Documentation — Jinja Documentation (3.1.x) (palletsprojects.com)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hlinkClick r:id="rId5"/>
              </a:rPr>
              <a:t>jinja2 - Ansible jinja - If loop last without newline - Stack Overflow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56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4170" indent="-344170">
              <a:lnSpc>
                <a:spcPct val="120000"/>
              </a:lnSpc>
              <a:buFont typeface="Wingdings,Sans-Serif"/>
              <a:buChar char="•"/>
            </a:pPr>
            <a:r>
              <a:rPr lang="en-US" err="1">
                <a:cs typeface="Calibri"/>
              </a:rPr>
              <a:t>Vấn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đề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đầu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tiên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là</a:t>
            </a:r>
            <a:r>
              <a:rPr lang="en-US">
                <a:cs typeface="Calibri"/>
              </a:rPr>
              <a:t> </a:t>
            </a:r>
            <a:endParaRPr lang="en-US"/>
          </a:p>
          <a:p>
            <a:pPr marL="344170" indent="-344170">
              <a:lnSpc>
                <a:spcPct val="120000"/>
              </a:lnSpc>
              <a:buFont typeface="Wingdings,Sans-Serif"/>
              <a:buChar char="•"/>
            </a:pPr>
            <a:r>
              <a:rPr lang="en-US">
                <a:hlinkClick r:id="rId3"/>
              </a:rPr>
              <a:t>What is dbt (data build tool) and What Can It Do for My Data Pipeline? (analytics8.com)</a:t>
            </a:r>
            <a:endParaRPr lang="en-US"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821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Using Jinja | dbt Developer Hub (getdbt.com)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33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Using Jinja | dbt Developer Hub (getdbt.com)</a:t>
            </a:r>
          </a:p>
          <a:p>
            <a:r>
              <a:rPr lang="en-US">
                <a:hlinkClick r:id="rId4"/>
              </a:rPr>
              <a:t>About run_query macro | dbt Developer Hub (getdbt.com)</a:t>
            </a:r>
            <a:endParaRPr lang="en-US"/>
          </a:p>
          <a:p>
            <a:r>
              <a:rPr lang="en-US"/>
              <a:t>  The </a:t>
            </a:r>
            <a:r>
              <a:rPr lang="en-US" err="1"/>
              <a:t>run_query</a:t>
            </a:r>
            <a:r>
              <a:rPr lang="en-US"/>
              <a:t> macro provides a convenient way to run queries and fetch their results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665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Using Jinja | dbt Developer Hub (getdbt.com)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970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Inserts | dbt Developer Hub (getdbt.com)</a:t>
            </a:r>
          </a:p>
          <a:p>
            <a:r>
              <a:rPr lang="en-US" dirty="0">
                <a:hlinkClick r:id="rId4"/>
              </a:rPr>
              <a:t>Refactoring legacy SQL to dbt | dbt Developer Hub (getdbt.com)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491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Updates | dbt Developer Hub (getdbt.com)</a:t>
            </a:r>
            <a:endParaRPr lang="en-US">
              <a:hlinkClick r:id="rId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433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Deletes | dbt Developer Hub (getdbt.com)</a:t>
            </a:r>
            <a:endParaRPr lang="en-US">
              <a:hlinkClick r:id="rId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433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Merges | dbt Developer Hub (getdbt.com)</a:t>
            </a:r>
            <a:endParaRPr lang="en-US">
              <a:hlinkClick r:id="rId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724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Refactoring legacy SQL to dbt | dbt Developer Hub (getdbt.com)</a:t>
            </a:r>
            <a:endParaRPr lang="en-US"/>
          </a:p>
          <a:p>
            <a:r>
              <a:rPr lang="en-US" dirty="0">
                <a:hlinkClick r:id="rId4"/>
              </a:rPr>
              <a:t>How I Migrate Legacy Code to dbt - by Madison Mae (substack.com)</a:t>
            </a:r>
            <a:endParaRPr lang="en-US"/>
          </a:p>
          <a:p>
            <a:r>
              <a:rPr lang="en-US" dirty="0">
                <a:hlinkClick r:id="rId5"/>
              </a:rPr>
              <a:t>Migrating from DDL, DML, and stored procedures | dbt Developer Hub (getdbt.com)</a:t>
            </a:r>
            <a:endParaRPr lang="en-US"/>
          </a:p>
          <a:p>
            <a:r>
              <a:rPr lang="en-US" dirty="0">
                <a:hlinkClick r:id="rId6"/>
              </a:rPr>
              <a:t>Migrating from Stored Procedures to dbt | dbt Developer Blog (getdbt.com)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hlinkClick r:id="rId7"/>
              </a:rPr>
              <a:t>dbt Semantic Layer | dbt Developer Hub (getdbt.com)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0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Country / Vietnam / Data Platforms / POCs / POC_SBV_DBT · GitLab (homecredit.net)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92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20000"/>
              </a:lnSpc>
            </a:pPr>
            <a:r>
              <a:rPr lang="en-US">
                <a:hlinkClick r:id="rId3"/>
              </a:rPr>
              <a:t>https://github.com/chuongnh1709/dbt_init.git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54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 : ko install </a:t>
            </a:r>
            <a:r>
              <a:rPr lang="en-US" err="1"/>
              <a:t>các</a:t>
            </a:r>
            <a:r>
              <a:rPr lang="en-US"/>
              <a:t> plugin </a:t>
            </a:r>
            <a:r>
              <a:rPr lang="en-US" err="1"/>
              <a:t>dbt</a:t>
            </a:r>
            <a:r>
              <a:rPr lang="en-US"/>
              <a:t> </a:t>
            </a:r>
            <a:r>
              <a:rPr lang="en-US" err="1"/>
              <a:t>khác</a:t>
            </a:r>
            <a:r>
              <a:rPr lang="en-US"/>
              <a:t> </a:t>
            </a:r>
            <a:r>
              <a:rPr lang="en-US" err="1"/>
              <a:t>chung</a:t>
            </a:r>
            <a:r>
              <a:rPr lang="en-US"/>
              <a:t> </a:t>
            </a:r>
            <a:r>
              <a:rPr lang="en-US" err="1"/>
              <a:t>với</a:t>
            </a:r>
            <a:r>
              <a:rPr lang="en-US"/>
              <a:t> </a:t>
            </a:r>
            <a:r>
              <a:rPr lang="en-US" err="1"/>
              <a:t>dbt</a:t>
            </a:r>
            <a:r>
              <a:rPr lang="en-US"/>
              <a:t>-oracle </a:t>
            </a:r>
            <a:r>
              <a:rPr lang="en-US" err="1"/>
              <a:t>trong</a:t>
            </a:r>
            <a:r>
              <a:rPr lang="en-US"/>
              <a:t> </a:t>
            </a:r>
            <a:r>
              <a:rPr lang="en-US" err="1"/>
              <a:t>cùng</a:t>
            </a:r>
            <a:r>
              <a:rPr lang="en-US"/>
              <a:t> 1 </a:t>
            </a:r>
            <a:r>
              <a:rPr lang="en-US" err="1"/>
              <a:t>Venv</a:t>
            </a:r>
            <a:r>
              <a:rPr lang="en-US"/>
              <a:t> (do conflict version)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26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Dbt</a:t>
            </a:r>
            <a:r>
              <a:rPr lang="en-US"/>
              <a:t> recommend file profile </a:t>
            </a:r>
            <a:r>
              <a:rPr lang="en-US" err="1"/>
              <a:t>đặt</a:t>
            </a:r>
            <a:r>
              <a:rPr lang="en-US"/>
              <a:t> </a:t>
            </a:r>
            <a:r>
              <a:rPr lang="en-US" err="1"/>
              <a:t>ngoài</a:t>
            </a:r>
            <a:r>
              <a:rPr lang="en-US"/>
              <a:t> </a:t>
            </a:r>
            <a:r>
              <a:rPr lang="en-US" err="1"/>
              <a:t>thư</a:t>
            </a:r>
            <a:r>
              <a:rPr lang="en-US"/>
              <a:t> </a:t>
            </a:r>
            <a:r>
              <a:rPr lang="en-US" err="1"/>
              <a:t>mục</a:t>
            </a:r>
            <a:r>
              <a:rPr lang="en-US"/>
              <a:t> Project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Dbt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ko Sync Username , Password </a:t>
            </a:r>
            <a:r>
              <a:rPr lang="en-US" err="1"/>
              <a:t>lên</a:t>
            </a:r>
            <a:r>
              <a:rPr lang="en-US"/>
              <a:t> Git 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0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31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37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18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lka červen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erven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7398" y="0"/>
            <a:ext cx="12372731" cy="6959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333636"/>
            <a:ext cx="10363200" cy="861129"/>
          </a:xfrm>
        </p:spPr>
        <p:txBody>
          <a:bodyPr>
            <a:normAutofit/>
          </a:bodyPr>
          <a:lstStyle>
            <a:lvl1pPr algn="l">
              <a:defRPr sz="4267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321757"/>
            <a:ext cx="8534400" cy="685800"/>
          </a:xfrm>
        </p:spPr>
        <p:txBody>
          <a:bodyPr>
            <a:noAutofit/>
          </a:bodyPr>
          <a:lstStyle>
            <a:lvl1pPr marL="0" indent="0" algn="l">
              <a:buNone/>
              <a:defRPr sz="2933" cap="all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1" y="5386918"/>
            <a:ext cx="2004484" cy="512233"/>
          </a:xfrm>
        </p:spPr>
        <p:txBody>
          <a:bodyPr>
            <a:normAutofit/>
          </a:bodyPr>
          <a:lstStyle>
            <a:lvl1pPr>
              <a:defRPr sz="2133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cs-CZ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322597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_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609600" y="1930387"/>
            <a:ext cx="10972800" cy="4131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>
              <a:buFont typeface="Arial"/>
              <a:buChar char="•"/>
              <a:defRPr strike="noStrike" cap="none" normalizeH="0" baseline="0"/>
            </a:lvl1pPr>
          </a:lstStyle>
          <a:p>
            <a:pPr lvl="0"/>
            <a:r>
              <a:rPr lang="en-US"/>
              <a:t>Text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62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0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55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47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73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9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1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2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0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44" r:id="rId1"/>
    <p:sldLayoutId id="2147493545" r:id="rId2"/>
    <p:sldLayoutId id="2147493546" r:id="rId3"/>
    <p:sldLayoutId id="2147493547" r:id="rId4"/>
    <p:sldLayoutId id="2147493548" r:id="rId5"/>
    <p:sldLayoutId id="2147493549" r:id="rId6"/>
    <p:sldLayoutId id="2147493550" r:id="rId7"/>
    <p:sldLayoutId id="2147493551" r:id="rId8"/>
    <p:sldLayoutId id="2147493552" r:id="rId9"/>
    <p:sldLayoutId id="2147493553" r:id="rId10"/>
    <p:sldLayoutId id="2147493554" r:id="rId11"/>
    <p:sldLayoutId id="2147493555" r:id="rId12"/>
    <p:sldLayoutId id="2147493556" r:id="rId13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tordoc.com/blog/dbt-cloud-vs-dbt-core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www.datafold.com/blog/dbt-clou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visualstudio.microsoft.com/visual-cpp-build-tools/" TargetMode="External"/><Relationship Id="rId7" Type="http://schemas.openxmlformats.org/officeDocument/2006/relationships/hyperlink" Target="https://git.homecredit.net/country/vn/dataplatforms/pocs/poc_sbv_db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ython.org/downloads/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git-scm.com/downloads" TargetMode="External"/><Relationship Id="rId10" Type="http://schemas.openxmlformats.org/officeDocument/2006/relationships/image" Target="../media/image32.png"/><Relationship Id="rId4" Type="http://schemas.openxmlformats.org/officeDocument/2006/relationships/hyperlink" Target="https://code.visualstudio.com/" TargetMode="External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hyperlink" Target="https://docs.getdbt.com/guides/best-practices/how-we-structure/2-staging" TargetMode="Externa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hyperlink" Target="https://docs.getdbt.com/guides/best-practices/how-we-structure/3-intermediate" TargetMode="External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cs.getdbt.com/guides/best-practices/materializations/5-best-practices" TargetMode="External"/><Relationship Id="rId5" Type="http://schemas.openxmlformats.org/officeDocument/2006/relationships/hyperlink" Target="https://docs.getdbt.com/guides/best-practices/materializations/2-available-materializations" TargetMode="External"/><Relationship Id="rId10" Type="http://schemas.openxmlformats.org/officeDocument/2006/relationships/image" Target="../media/image92.jpeg"/><Relationship Id="rId4" Type="http://schemas.openxmlformats.org/officeDocument/2006/relationships/hyperlink" Target="https://docs.getdbt.com/docs/build/materializations" TargetMode="External"/><Relationship Id="rId9" Type="http://schemas.openxmlformats.org/officeDocument/2006/relationships/image" Target="../media/image9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docs/build/incremental-models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hyperlink" Target="https://docs.getdbt.com/guides/best-practices/materializations/4-incremental-model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This_%28computer_programming%29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lowly_changing_dimension#Type_2:_add_new_row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hyperlink" Target="https://docs.getdbt.com/reference/commands/snapshot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.png"/><Relationship Id="rId5" Type="http://schemas.openxmlformats.org/officeDocument/2006/relationships/image" Target="../media/image3.png"/><Relationship Id="rId4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alogica/dbt-expectations#expect_column_values_to_not_be_null" TargetMode="External"/><Relationship Id="rId3" Type="http://schemas.openxmlformats.org/officeDocument/2006/relationships/hyperlink" Target="https://github.com/calogica/dbt-expectations#expect_column_values_to_be_of_type" TargetMode="External"/><Relationship Id="rId7" Type="http://schemas.openxmlformats.org/officeDocument/2006/relationships/hyperlink" Target="https://github.com/calogica/dbt-expectations#expect_column_to_exist" TargetMode="Externa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calogica/dbt-expectations#expect_row_values_to_have_recent_data" TargetMode="External"/><Relationship Id="rId11" Type="http://schemas.openxmlformats.org/officeDocument/2006/relationships/image" Target="../media/image132.png"/><Relationship Id="rId5" Type="http://schemas.openxmlformats.org/officeDocument/2006/relationships/image" Target="../media/image129.png"/><Relationship Id="rId10" Type="http://schemas.openxmlformats.org/officeDocument/2006/relationships/image" Target="../media/image131.png"/><Relationship Id="rId4" Type="http://schemas.openxmlformats.org/officeDocument/2006/relationships/hyperlink" Target="https://github.com/calogica/dbt-expectations#expect_column_values_to_be_in_type_list" TargetMode="External"/><Relationship Id="rId9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hyperlink" Target="https://www.getdbt.com/product/what-is-dbt" TargetMode="Externa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hyperlink" Target="https://github.com/dbt-labs/dbt-utils" TargetMode="External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5.png"/><Relationship Id="rId11" Type="http://schemas.openxmlformats.org/officeDocument/2006/relationships/image" Target="../media/image3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2.png"/><Relationship Id="rId5" Type="http://schemas.openxmlformats.org/officeDocument/2006/relationships/image" Target="../media/image3.png"/><Relationship Id="rId4" Type="http://schemas.openxmlformats.org/officeDocument/2006/relationships/image" Target="../media/image1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1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urse.getdbt.com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guides/legacy/best-practice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hyperlink" Target="https://discourse.getdbt.com/t/your-dbt-project-checklist/1377/2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ultraconfig.com.au/blog/jinja2-a-crash-course-for-beginners/" TargetMode="External"/><Relationship Id="rId2" Type="http://schemas.openxmlformats.org/officeDocument/2006/relationships/hyperlink" Target="https://docs.getdbt.com/reference/dbt-jinja-functions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61.png"/><Relationship Id="rId4" Type="http://schemas.openxmlformats.org/officeDocument/2006/relationships/image" Target="../media/image160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jpeg"/><Relationship Id="rId5" Type="http://schemas.openxmlformats.org/officeDocument/2006/relationships/image" Target="../media/image3.png"/><Relationship Id="rId4" Type="http://schemas.openxmlformats.org/officeDocument/2006/relationships/image" Target="../media/image1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docs/build/jinja-macros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dbt-labs/dbt-utils" TargetMode="External"/><Relationship Id="rId5" Type="http://schemas.openxmlformats.org/officeDocument/2006/relationships/image" Target="../media/image172.png"/><Relationship Id="rId4" Type="http://schemas.openxmlformats.org/officeDocument/2006/relationships/hyperlink" Target="https://docs.getdbt.com/guides/advanced/using-jinja#write-modular-macros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validio/dbt-and-the-analytics-engineer-whats-the-hype-about-907eb86c4938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hyperlink" Target="https://www.altexsoft.com/blog/analytics-engineer/" TargetMode="External"/><Relationship Id="rId4" Type="http://schemas.openxmlformats.org/officeDocument/2006/relationships/hyperlink" Target="https://tuanchris.medium.com/become-an-analytics-engineer-in-90-days-759659d22ffd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etdbt.com/guides/migration/tools/refactoring-legacy-sql" TargetMode="Externa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dbt-labs/dbt-cor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hyperlink" Target="https://courses.getdbt.com/courses/take/fundamentals/lessons/27962303-building-your-first-model" TargetMode="External"/><Relationship Id="rId4" Type="http://schemas.openxmlformats.org/officeDocument/2006/relationships/hyperlink" Target="https://docs.getdbt.com/docs/introduction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286" y="568071"/>
            <a:ext cx="7039545" cy="737971"/>
          </a:xfrm>
        </p:spPr>
        <p:txBody>
          <a:bodyPr>
            <a:normAutofit fontScale="90000"/>
          </a:bodyPr>
          <a:lstStyle/>
          <a:p>
            <a:r>
              <a:rPr lang="en-US" sz="4250"/>
              <a:t>VNDM2 - Technical Sharing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436BD4-D126-C1DA-EE97-0DFA0434A343}"/>
              </a:ext>
            </a:extLst>
          </p:cNvPr>
          <p:cNvSpPr txBox="1">
            <a:spLocks/>
          </p:cNvSpPr>
          <p:nvPr/>
        </p:nvSpPr>
        <p:spPr>
          <a:xfrm>
            <a:off x="1405467" y="2683592"/>
            <a:ext cx="6369756" cy="1658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267" b="1" i="0" kern="1200" baseline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200" err="1"/>
              <a:t>Dbt</a:t>
            </a:r>
            <a:r>
              <a:rPr lang="en-US" sz="6200"/>
              <a:t> – 101</a:t>
            </a:r>
          </a:p>
        </p:txBody>
      </p:sp>
      <p:pic>
        <p:nvPicPr>
          <p:cNvPr id="6" name="Content Placeholder 3" descr="A black and orange logo&#10;&#10;Description automatically generated">
            <a:extLst>
              <a:ext uri="{FF2B5EF4-FFF2-40B4-BE49-F238E27FC236}">
                <a16:creationId xmlns:a16="http://schemas.microsoft.com/office/drawing/2014/main" id="{EB309E5C-5CFA-13E7-E6F6-5A97FA8D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427" y="3404648"/>
            <a:ext cx="1143000" cy="41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B5870-F138-CEB7-F925-E4BD81DAC550}"/>
              </a:ext>
            </a:extLst>
          </p:cNvPr>
          <p:cNvSpPr txBox="1"/>
          <p:nvPr/>
        </p:nvSpPr>
        <p:spPr>
          <a:xfrm>
            <a:off x="7800622" y="5274734"/>
            <a:ext cx="406964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err="1">
                <a:solidFill>
                  <a:srgbClr val="FFFFFF"/>
                </a:solidFill>
              </a:rPr>
              <a:t>Chuong.Nguyen</a:t>
            </a:r>
            <a:r>
              <a:rPr lang="en-US" sz="2400">
                <a:solidFill>
                  <a:srgbClr val="FFFFFF"/>
                </a:solidFill>
                <a:cs typeface="Arial"/>
              </a:rPr>
              <a:t>​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pPr algn="ctr"/>
            <a:endParaRPr lang="en-US" b="1">
              <a:solidFill>
                <a:srgbClr val="FFFFFF"/>
              </a:solidFill>
              <a:cs typeface="Arial"/>
            </a:endParaRPr>
          </a:p>
          <a:p>
            <a:pPr algn="ctr"/>
            <a:r>
              <a:rPr lang="en-US" b="1">
                <a:solidFill>
                  <a:srgbClr val="FFFFFF"/>
                </a:solidFill>
                <a:cs typeface="Arial"/>
              </a:rPr>
              <a:t>October-2023</a:t>
            </a:r>
            <a:endParaRPr lang="en-US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3464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3866" y="336925"/>
            <a:ext cx="5344887" cy="788819"/>
          </a:xfrm>
        </p:spPr>
        <p:txBody>
          <a:bodyPr>
            <a:normAutofit fontScale="90000"/>
          </a:bodyPr>
          <a:lstStyle/>
          <a:p>
            <a:r>
              <a:rPr lang="en-US" sz="3600" err="1"/>
              <a:t>Dbt</a:t>
            </a:r>
            <a:r>
              <a:rPr lang="en-US" sz="3600"/>
              <a:t> </a:t>
            </a:r>
            <a:r>
              <a:rPr lang="en-US" sz="3600">
                <a:solidFill>
                  <a:schemeClr val="accent2">
                    <a:lumMod val="50000"/>
                  </a:schemeClr>
                </a:solidFill>
              </a:rPr>
              <a:t>cloud</a:t>
            </a:r>
            <a:r>
              <a:rPr lang="en-US" sz="3600"/>
              <a:t> vs </a:t>
            </a:r>
            <a:r>
              <a:rPr lang="en-US" sz="3600" err="1"/>
              <a:t>Dbt</a:t>
            </a:r>
            <a:r>
              <a:rPr lang="en-US" sz="3600"/>
              <a:t> </a:t>
            </a:r>
            <a:r>
              <a:rPr lang="en-US" sz="3600">
                <a:solidFill>
                  <a:schemeClr val="accent2">
                    <a:lumMod val="50000"/>
                  </a:schemeClr>
                </a:solidFill>
              </a:rPr>
              <a:t>core </a:t>
            </a:r>
            <a:r>
              <a:rPr lang="en-US" sz="3600"/>
              <a:t>(cli)</a:t>
            </a:r>
            <a:endParaRPr lang="en-US" sz="3600">
              <a:ea typeface="Calibri Light"/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30387"/>
            <a:ext cx="7071078" cy="26853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  <a:latin typeface="+mj-lt"/>
              <a:cs typeface="Arial"/>
            </a:endParaRPr>
          </a:p>
          <a:p>
            <a:pPr marL="344170" indent="-34417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100" b="1">
              <a:solidFill>
                <a:schemeClr val="tx2"/>
              </a:solidFill>
              <a:latin typeface="Segoe UI"/>
              <a:cs typeface="Segoe UI"/>
            </a:endParaRPr>
          </a:p>
        </p:txBody>
      </p:sp>
      <p:pic>
        <p:nvPicPr>
          <p:cNvPr id="5" name="Picture 4" descr="A close-up of a computer&#10;&#10;Description automatically generated">
            <a:extLst>
              <a:ext uri="{FF2B5EF4-FFF2-40B4-BE49-F238E27FC236}">
                <a16:creationId xmlns:a16="http://schemas.microsoft.com/office/drawing/2014/main" id="{C50F85CF-3828-336F-A172-67E7C4AB1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56" y="1408769"/>
            <a:ext cx="5135034" cy="22906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51671-4FD5-A5D3-B14E-145F9C78ACBD}"/>
              </a:ext>
            </a:extLst>
          </p:cNvPr>
          <p:cNvSpPr txBox="1"/>
          <p:nvPr/>
        </p:nvSpPr>
        <p:spPr>
          <a:xfrm>
            <a:off x="6297789" y="1492955"/>
            <a:ext cx="541725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3"/>
              </a:rPr>
              <a:t>dbt cloud vs dbt core: a quick comparison - CastorDoc Blog</a:t>
            </a:r>
          </a:p>
          <a:p>
            <a:r>
              <a:rPr lang="en-US" sz="1400">
                <a:ea typeface="+mn-lt"/>
                <a:cs typeface="+mn-lt"/>
                <a:hlinkClick r:id="rId4"/>
              </a:rPr>
              <a:t>Evaluating dbt Cloud features vs dbt Core | Datafold</a:t>
            </a:r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B5CE6F0-25EA-5396-1B3B-5F74C2408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012" y="2529482"/>
            <a:ext cx="5466643" cy="3760477"/>
          </a:xfrm>
          <a:prstGeom prst="rect">
            <a:avLst/>
          </a:prstGeom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DE58B44-49BD-8A5C-43BE-B3FFFA821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55" y="4002633"/>
            <a:ext cx="5247921" cy="2239399"/>
          </a:xfrm>
          <a:prstGeom prst="rect">
            <a:avLst/>
          </a:prstGeom>
        </p:spPr>
      </p:pic>
      <p:pic>
        <p:nvPicPr>
          <p:cNvPr id="7" name="Picture 6" descr="A red sign with white text&#10;&#10;Description automatically generated">
            <a:extLst>
              <a:ext uri="{FF2B5EF4-FFF2-40B4-BE49-F238E27FC236}">
                <a16:creationId xmlns:a16="http://schemas.microsoft.com/office/drawing/2014/main" id="{2B381C44-9470-0FD3-01FE-CC5A4437A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4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3887" y="626596"/>
            <a:ext cx="2351223" cy="674180"/>
          </a:xfrm>
        </p:spPr>
        <p:txBody>
          <a:bodyPr>
            <a:normAutofit fontScale="90000"/>
          </a:bodyPr>
          <a:lstStyle/>
          <a:p>
            <a:r>
              <a:rPr lang="en-US"/>
              <a:t>Why </a:t>
            </a:r>
            <a:r>
              <a:rPr lang="en-US" err="1">
                <a:solidFill>
                  <a:schemeClr val="accent2">
                    <a:lumMod val="50000"/>
                  </a:schemeClr>
                </a:solidFill>
              </a:rPr>
              <a:t>Dbt</a:t>
            </a:r>
            <a:endParaRPr lang="en-US">
              <a:solidFill>
                <a:schemeClr val="accent2">
                  <a:lumMod val="50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009" y="1676038"/>
            <a:ext cx="9106288" cy="37746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Open source </a:t>
            </a:r>
            <a:r>
              <a:rPr lang="en-US" sz="2000" dirty="0">
                <a:solidFill>
                  <a:schemeClr val="tx2"/>
                </a:solidFill>
                <a:latin typeface="Arial"/>
                <a:cs typeface="Arial"/>
              </a:rPr>
              <a:t>for using </a:t>
            </a:r>
            <a:r>
              <a:rPr lang="en-US" sz="2000" dirty="0" err="1">
                <a:solidFill>
                  <a:schemeClr val="tx2"/>
                </a:solidFill>
                <a:latin typeface="Arial"/>
                <a:cs typeface="Arial"/>
              </a:rPr>
              <a:t>onprem</a:t>
            </a:r>
            <a:r>
              <a:rPr lang="en-US" sz="2000" dirty="0">
                <a:solidFill>
                  <a:schemeClr val="tx2"/>
                </a:solidFill>
                <a:latin typeface="Arial"/>
                <a:cs typeface="Arial"/>
              </a:rPr>
              <a:t>, 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subscription </a:t>
            </a:r>
            <a:r>
              <a:rPr lang="en-US" sz="2000" dirty="0">
                <a:solidFill>
                  <a:schemeClr val="tx2"/>
                </a:solidFill>
                <a:latin typeface="Arial"/>
                <a:cs typeface="Arial"/>
              </a:rPr>
              <a:t>on Cloud version (of course)</a:t>
            </a:r>
            <a:endParaRPr lang="en-US" sz="20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Easy</a:t>
            </a:r>
            <a:r>
              <a:rPr lang="en-US" sz="2000" dirty="0">
                <a:solidFill>
                  <a:schemeClr val="tx2"/>
                </a:solidFill>
                <a:latin typeface="Arial"/>
                <a:cs typeface="Arial"/>
              </a:rPr>
              <a:t> and Simple for non-engineer </a:t>
            </a:r>
            <a:endParaRPr lang="en-US" dirty="0">
              <a:solidFill>
                <a:schemeClr val="tx2"/>
              </a:solidFill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Shared</a:t>
            </a:r>
            <a:r>
              <a:rPr lang="en-US" sz="2000" dirty="0">
                <a:solidFill>
                  <a:schemeClr val="tx2"/>
                </a:solidFill>
                <a:latin typeface="Arial"/>
                <a:cs typeface="Arial"/>
              </a:rPr>
              <a:t> data knowledge between engineer and non-engineer teams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/>
                <a:cs typeface="Arial"/>
              </a:rPr>
              <a:t>Data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Lineage</a:t>
            </a:r>
            <a:r>
              <a:rPr lang="en-US" sz="2000" dirty="0">
                <a:solidFill>
                  <a:schemeClr val="tx2"/>
                </a:solidFill>
                <a:latin typeface="Arial"/>
                <a:cs typeface="Arial"/>
              </a:rPr>
              <a:t> (Dag)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/>
                <a:cs typeface="Arial"/>
              </a:rPr>
              <a:t>Built-in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testing</a:t>
            </a:r>
            <a:r>
              <a:rPr lang="en-US" sz="2000" dirty="0">
                <a:solidFill>
                  <a:schemeClr val="tx2"/>
                </a:solidFill>
                <a:latin typeface="Arial"/>
                <a:cs typeface="Arial"/>
              </a:rPr>
              <a:t> for data quality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Cloud</a:t>
            </a:r>
            <a:r>
              <a:rPr lang="en-US" sz="2000" dirty="0">
                <a:solidFill>
                  <a:schemeClr val="tx2"/>
                </a:solidFill>
                <a:latin typeface="Arial"/>
                <a:cs typeface="Arial"/>
              </a:rPr>
              <a:t> with multiple feature (on-prem cli still there)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Compatible</a:t>
            </a:r>
            <a:r>
              <a:rPr lang="en-US" sz="2000" dirty="0">
                <a:solidFill>
                  <a:schemeClr val="tx2"/>
                </a:solidFill>
                <a:latin typeface="Arial"/>
                <a:cs typeface="Arial"/>
              </a:rPr>
              <a:t> for multiple platform 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Versioning</a:t>
            </a:r>
            <a:r>
              <a:rPr lang="en-US" sz="2000" dirty="0">
                <a:solidFill>
                  <a:schemeClr val="tx2"/>
                </a:solidFill>
                <a:latin typeface="Arial"/>
                <a:cs typeface="Arial"/>
              </a:rPr>
              <a:t> and Agile method 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Dry</a:t>
            </a:r>
            <a:r>
              <a:rPr lang="en-US" sz="2000">
                <a:solidFill>
                  <a:schemeClr val="tx2"/>
                </a:solidFill>
                <a:latin typeface="Arial"/>
                <a:cs typeface="Arial"/>
              </a:rPr>
              <a:t> principle (build reusable and modular code using Jinja)</a:t>
            </a:r>
          </a:p>
        </p:txBody>
      </p:sp>
      <p:pic>
        <p:nvPicPr>
          <p:cNvPr id="5" name="Picture 4" descr="A red sign with white text&#10;&#10;Description automatically generated">
            <a:extLst>
              <a:ext uri="{FF2B5EF4-FFF2-40B4-BE49-F238E27FC236}">
                <a16:creationId xmlns:a16="http://schemas.microsoft.com/office/drawing/2014/main" id="{BF1412B8-4FC0-03CA-C95B-C8D2BF94F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6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903" y="297363"/>
            <a:ext cx="6886279" cy="622519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Installation Check list for 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337" y="1072853"/>
            <a:ext cx="8191280" cy="53821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Calibri"/>
                <a:cs typeface="Arial"/>
              </a:rPr>
              <a:t>Microsoft Visual C++ : </a:t>
            </a:r>
            <a:r>
              <a:rPr lang="en-US" sz="1500" dirty="0">
                <a:solidFill>
                  <a:srgbClr val="FC5A1A"/>
                </a:solidFill>
                <a:latin typeface="Calibri"/>
                <a:cs typeface="Arial"/>
                <a:hlinkClick r:id="rId3"/>
              </a:rPr>
              <a:t>https://visualstudio.microsoft.com/visual-cpp-build-tools/</a:t>
            </a:r>
            <a:endParaRPr lang="en-US" sz="1500" dirty="0">
              <a:solidFill>
                <a:srgbClr val="000000"/>
              </a:solidFill>
              <a:latin typeface="Calibri"/>
              <a:cs typeface="Arial"/>
            </a:endParaRPr>
          </a:p>
          <a:p>
            <a:pPr marL="573405" lvl="1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Calibri"/>
                <a:cs typeface="Arial"/>
              </a:rPr>
              <a:t>Download </a:t>
            </a:r>
            <a:r>
              <a:rPr lang="en-US" sz="1500" dirty="0" err="1">
                <a:solidFill>
                  <a:schemeClr val="tx2"/>
                </a:solidFill>
                <a:latin typeface="Calibri"/>
                <a:cs typeface="Arial"/>
              </a:rPr>
              <a:t>buildtool</a:t>
            </a:r>
            <a:r>
              <a:rPr lang="en-US" sz="1500" dirty="0">
                <a:solidFill>
                  <a:schemeClr val="tx2"/>
                </a:solidFill>
                <a:latin typeface="Calibri"/>
                <a:cs typeface="Arial"/>
              </a:rPr>
              <a:t> -&gt; Run file -&gt; Chose Desktop development with C++</a:t>
            </a:r>
            <a:br>
              <a:rPr lang="en-US" sz="1500" dirty="0">
                <a:latin typeface="Calibri"/>
                <a:cs typeface="Arial"/>
              </a:rPr>
            </a:br>
            <a:endParaRPr lang="en-US" sz="1500">
              <a:solidFill>
                <a:schemeClr val="tx2"/>
              </a:solidFill>
              <a:latin typeface="Calibri"/>
              <a:cs typeface="Arial"/>
            </a:endParaRPr>
          </a:p>
          <a:p>
            <a:pPr marL="344170" indent="-456565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500" dirty="0" err="1">
                <a:solidFill>
                  <a:schemeClr val="tx2"/>
                </a:solidFill>
                <a:latin typeface="Calibri"/>
                <a:cs typeface="Arial"/>
              </a:rPr>
              <a:t>VSCode</a:t>
            </a:r>
            <a:r>
              <a:rPr lang="en-US" sz="1500" dirty="0">
                <a:solidFill>
                  <a:schemeClr val="tx2"/>
                </a:solidFill>
                <a:latin typeface="Calibri"/>
                <a:cs typeface="Arial"/>
              </a:rPr>
              <a:t> : </a:t>
            </a:r>
            <a:r>
              <a:rPr lang="en-US" sz="1500" dirty="0">
                <a:solidFill>
                  <a:srgbClr val="FC5A1A"/>
                </a:solidFill>
                <a:latin typeface="Calibri"/>
                <a:cs typeface="Arial"/>
                <a:hlinkClick r:id="rId4"/>
              </a:rPr>
              <a:t>Visual Studio Code - Code Editing. Redefined</a:t>
            </a:r>
            <a:endParaRPr lang="en-US" sz="1500" dirty="0">
              <a:solidFill>
                <a:srgbClr val="FC5A1A"/>
              </a:solidFill>
              <a:latin typeface="Calibri"/>
              <a:cs typeface="Arial"/>
            </a:endParaRPr>
          </a:p>
          <a:p>
            <a:pPr marL="573405" lvl="1" indent="-28575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Calibri"/>
                <a:cs typeface="Arial"/>
              </a:rPr>
              <a:t>Make sure </a:t>
            </a:r>
            <a:r>
              <a:rPr lang="en-US" sz="1500" dirty="0" err="1">
                <a:solidFill>
                  <a:schemeClr val="tx2"/>
                </a:solidFill>
                <a:latin typeface="Calibri"/>
                <a:cs typeface="Arial"/>
              </a:rPr>
              <a:t>VSCode</a:t>
            </a:r>
            <a:r>
              <a:rPr lang="en-US" sz="1500" dirty="0">
                <a:solidFill>
                  <a:schemeClr val="tx2"/>
                </a:solidFill>
                <a:latin typeface="Calibri"/>
                <a:cs typeface="Arial"/>
              </a:rPr>
              <a:t> have </a:t>
            </a:r>
            <a:r>
              <a:rPr lang="en-US" sz="1500" dirty="0" err="1">
                <a:solidFill>
                  <a:schemeClr val="tx2"/>
                </a:solidFill>
                <a:latin typeface="Calibri"/>
                <a:cs typeface="Arial"/>
              </a:rPr>
              <a:t>dbt</a:t>
            </a:r>
            <a:r>
              <a:rPr lang="en-US" sz="1500" dirty="0">
                <a:solidFill>
                  <a:schemeClr val="tx2"/>
                </a:solidFill>
                <a:latin typeface="Calibri"/>
                <a:cs typeface="Arial"/>
              </a:rPr>
              <a:t> and </a:t>
            </a:r>
            <a:r>
              <a:rPr lang="en-US" sz="1500" dirty="0" err="1">
                <a:solidFill>
                  <a:schemeClr val="tx2"/>
                </a:solidFill>
                <a:latin typeface="Calibri"/>
                <a:cs typeface="Arial"/>
              </a:rPr>
              <a:t>Cmake</a:t>
            </a:r>
            <a:r>
              <a:rPr lang="en-US" sz="1500" dirty="0">
                <a:solidFill>
                  <a:schemeClr val="tx2"/>
                </a:solidFill>
                <a:latin typeface="Calibri"/>
                <a:cs typeface="Arial"/>
              </a:rPr>
              <a:t> extension</a:t>
            </a:r>
            <a:br>
              <a:rPr lang="en-US" sz="1500" dirty="0">
                <a:latin typeface="Calibri"/>
                <a:cs typeface="Arial"/>
              </a:rPr>
            </a:br>
            <a:endParaRPr lang="en-US" sz="1500">
              <a:solidFill>
                <a:schemeClr val="tx2"/>
              </a:solidFill>
              <a:latin typeface="Calibri"/>
              <a:cs typeface="Arial"/>
            </a:endParaRPr>
          </a:p>
          <a:p>
            <a:pPr marL="344170" indent="-456565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Calibri"/>
                <a:cs typeface="Arial"/>
              </a:rPr>
              <a:t>Git : </a:t>
            </a:r>
            <a:r>
              <a:rPr lang="en-US" sz="1500" dirty="0">
                <a:solidFill>
                  <a:schemeClr val="tx2"/>
                </a:solidFill>
                <a:latin typeface="Calibri"/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- Downloads (git-scm.com)</a:t>
            </a:r>
            <a:br>
              <a:rPr lang="en-US" sz="1500" dirty="0">
                <a:latin typeface="Calibri"/>
                <a:cs typeface="Arial"/>
              </a:rPr>
            </a:br>
            <a:endParaRPr lang="en-US" sz="1500">
              <a:solidFill>
                <a:schemeClr val="tx2"/>
              </a:solidFill>
              <a:latin typeface="Calibri"/>
              <a:cs typeface="Arial"/>
            </a:endParaRPr>
          </a:p>
          <a:p>
            <a:pPr marL="344170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Calibri"/>
                <a:cs typeface="Arial"/>
              </a:rPr>
              <a:t>Python : </a:t>
            </a:r>
            <a:r>
              <a:rPr lang="en-US" sz="1500" dirty="0">
                <a:solidFill>
                  <a:srgbClr val="FC5A1A"/>
                </a:solidFill>
                <a:latin typeface="Calibri"/>
                <a:cs typeface="Arial"/>
                <a:hlinkClick r:id="rId6"/>
              </a:rPr>
              <a:t>Download Python | Python.org</a:t>
            </a:r>
            <a:br>
              <a:rPr lang="en-US" sz="1500" dirty="0">
                <a:latin typeface="Calibri"/>
                <a:cs typeface="Arial"/>
              </a:rPr>
            </a:br>
            <a:endParaRPr lang="en-US" sz="1500">
              <a:solidFill>
                <a:srgbClr val="FC5A1A"/>
              </a:solidFill>
              <a:latin typeface="Calibri"/>
              <a:cs typeface="Arial"/>
              <a:hlinkClick r:id="" action="ppaction://noaction"/>
            </a:endParaRPr>
          </a:p>
          <a:p>
            <a:pPr marL="344170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Calibri"/>
                <a:cs typeface="Arial"/>
              </a:rPr>
              <a:t>Update Pip :  python.exe -m pip install --upgrade pip</a:t>
            </a:r>
            <a:br>
              <a:rPr lang="en-US" sz="1500" dirty="0">
                <a:latin typeface="Calibri"/>
                <a:cs typeface="Arial"/>
              </a:rPr>
            </a:br>
            <a:endParaRPr lang="en-US" sz="1500">
              <a:solidFill>
                <a:schemeClr val="tx2"/>
              </a:solidFill>
              <a:latin typeface="Calibri"/>
              <a:cs typeface="Arial"/>
            </a:endParaRPr>
          </a:p>
          <a:p>
            <a:pPr marL="344170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Calibri"/>
                <a:cs typeface="Arial"/>
              </a:rPr>
              <a:t>Install Python Virtual Env</a:t>
            </a:r>
            <a:endParaRPr lang="en-US" sz="1500" dirty="0">
              <a:solidFill>
                <a:schemeClr val="tx2"/>
              </a:solidFill>
              <a:latin typeface="Calibri"/>
              <a:ea typeface="Calibri"/>
              <a:cs typeface="Arial"/>
            </a:endParaRPr>
          </a:p>
          <a:p>
            <a:pPr marL="344170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500">
              <a:solidFill>
                <a:srgbClr val="FC5A1A"/>
              </a:solidFill>
              <a:latin typeface="Calibri"/>
              <a:cs typeface="Arial"/>
            </a:endParaRPr>
          </a:p>
          <a:p>
            <a:pPr marL="344170" indent="-456565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Calibri"/>
                <a:cs typeface="Arial"/>
              </a:rPr>
              <a:t>Install </a:t>
            </a:r>
            <a:r>
              <a:rPr lang="en-US" sz="1500" dirty="0" err="1">
                <a:solidFill>
                  <a:schemeClr val="tx2"/>
                </a:solidFill>
                <a:latin typeface="Calibri"/>
                <a:cs typeface="Arial"/>
              </a:rPr>
              <a:t>dbt</a:t>
            </a:r>
            <a:r>
              <a:rPr lang="en-US" sz="1500" dirty="0">
                <a:solidFill>
                  <a:schemeClr val="tx2"/>
                </a:solidFill>
                <a:latin typeface="Calibri"/>
                <a:cs typeface="Arial"/>
              </a:rPr>
              <a:t>-core and adaptor (Oracle, </a:t>
            </a:r>
            <a:r>
              <a:rPr lang="en-US" sz="1500" dirty="0" err="1">
                <a:solidFill>
                  <a:schemeClr val="tx2"/>
                </a:solidFill>
                <a:latin typeface="Calibri"/>
                <a:cs typeface="Arial"/>
              </a:rPr>
              <a:t>Bigquery</a:t>
            </a:r>
            <a:r>
              <a:rPr lang="en-US" sz="1500" dirty="0">
                <a:solidFill>
                  <a:schemeClr val="tx2"/>
                </a:solidFill>
                <a:latin typeface="Calibri"/>
                <a:cs typeface="Arial"/>
              </a:rPr>
              <a:t>, </a:t>
            </a:r>
            <a:r>
              <a:rPr lang="en-US" sz="1500" dirty="0" err="1">
                <a:solidFill>
                  <a:schemeClr val="tx2"/>
                </a:solidFill>
                <a:latin typeface="Calibri"/>
                <a:cs typeface="Arial"/>
              </a:rPr>
              <a:t>DataBrick</a:t>
            </a:r>
            <a:r>
              <a:rPr lang="en-US" sz="1500" dirty="0">
                <a:solidFill>
                  <a:schemeClr val="tx2"/>
                </a:solidFill>
                <a:latin typeface="Calibri"/>
                <a:cs typeface="Arial"/>
              </a:rPr>
              <a:t> …)</a:t>
            </a:r>
            <a:br>
              <a:rPr lang="en-US" sz="1500" dirty="0">
                <a:solidFill>
                  <a:schemeClr val="tx2"/>
                </a:solidFill>
                <a:latin typeface="Calibri"/>
                <a:ea typeface="Calibri"/>
                <a:cs typeface="Arial"/>
              </a:rPr>
            </a:br>
            <a:endParaRPr lang="en-US" sz="1500" dirty="0">
              <a:solidFill>
                <a:schemeClr val="tx2"/>
              </a:solidFill>
              <a:latin typeface="Calibri"/>
              <a:ea typeface="Calibri"/>
              <a:cs typeface="Arial"/>
            </a:endParaRPr>
          </a:p>
          <a:p>
            <a:pPr marL="344170" indent="-456565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Project directories </a:t>
            </a:r>
            <a:r>
              <a:rPr lang="en-US" sz="140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: </a:t>
            </a:r>
            <a:r>
              <a:rPr lang="en-US" sz="1400" dirty="0">
                <a:solidFill>
                  <a:schemeClr val="tx2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https://git.homecredit.net/country/vn/dataplatforms/pocs/poc_sbv_dbt</a:t>
            </a:r>
            <a:br>
              <a:rPr lang="en-US" sz="1400" dirty="0">
                <a:ea typeface="+mn-lt"/>
                <a:cs typeface="+mn-lt"/>
              </a:rPr>
            </a:br>
            <a:endParaRPr lang="en-US" sz="1500" dirty="0">
              <a:solidFill>
                <a:schemeClr val="tx2"/>
              </a:solidFill>
              <a:ea typeface="+mn-lt"/>
              <a:cs typeface="+mn-lt"/>
            </a:endParaRPr>
          </a:p>
          <a:p>
            <a:pPr marL="344170" indent="-456565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Calibri"/>
                <a:cs typeface="Arial"/>
              </a:rPr>
              <a:t>Configure connection (</a:t>
            </a:r>
            <a:r>
              <a:rPr lang="en-US" sz="1500" err="1">
                <a:solidFill>
                  <a:schemeClr val="tx2"/>
                </a:solidFill>
                <a:latin typeface="Calibri"/>
                <a:cs typeface="Arial"/>
              </a:rPr>
              <a:t>profiles.yml</a:t>
            </a:r>
            <a:r>
              <a:rPr lang="en-US" sz="1500" dirty="0">
                <a:solidFill>
                  <a:schemeClr val="tx2"/>
                </a:solidFill>
                <a:latin typeface="Calibri"/>
                <a:cs typeface="Arial"/>
              </a:rPr>
              <a:t>)</a:t>
            </a:r>
            <a:endParaRPr lang="en-US" sz="1500" dirty="0">
              <a:solidFill>
                <a:schemeClr val="tx2"/>
              </a:solidFill>
              <a:latin typeface="Calibri"/>
              <a:ea typeface="Calibri"/>
              <a:cs typeface="Arial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5D385EB-1731-4E7D-40BF-1C69B29B1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1497" y="461621"/>
            <a:ext cx="2120491" cy="195236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EBDA12-D44F-D2E1-EFBB-7D9843D84D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4479" y="2655809"/>
            <a:ext cx="2433874" cy="2255572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3E5D5E95-B611-4D8C-3AEB-879ECF6FE4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8321" y="5223963"/>
            <a:ext cx="2743200" cy="891540"/>
          </a:xfrm>
          <a:prstGeom prst="rect">
            <a:avLst/>
          </a:prstGeom>
        </p:spPr>
      </p:pic>
      <p:pic>
        <p:nvPicPr>
          <p:cNvPr id="9" name="Picture 8" descr="A red sign with white text&#10;&#10;Description automatically generated">
            <a:extLst>
              <a:ext uri="{FF2B5EF4-FFF2-40B4-BE49-F238E27FC236}">
                <a16:creationId xmlns:a16="http://schemas.microsoft.com/office/drawing/2014/main" id="{E2DB6975-04FF-AE03-1890-72C5BCF99C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84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1081" y="739764"/>
            <a:ext cx="5632048" cy="60628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Installation</a:t>
            </a:r>
            <a:r>
              <a:rPr lang="en-US"/>
              <a:t>  - Python Virtual env</a:t>
            </a:r>
            <a:endParaRPr lang="en-US">
              <a:solidFill>
                <a:schemeClr val="accent2">
                  <a:lumMod val="50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169" y="1691685"/>
            <a:ext cx="9070384" cy="6332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Arial"/>
                <a:cs typeface="Arial"/>
              </a:rPr>
              <a:t>Setup Python Virtual Env into Project Folder :</a:t>
            </a:r>
            <a:r>
              <a:rPr lang="en-US" b="1">
                <a:solidFill>
                  <a:srgbClr val="000000"/>
                </a:solidFill>
                <a:latin typeface="Rockwell"/>
                <a:cs typeface="Arial"/>
              </a:rPr>
              <a:t> </a:t>
            </a:r>
            <a:r>
              <a:rPr lang="en-US">
                <a:solidFill>
                  <a:srgbClr val="78230C"/>
                </a:solidFill>
                <a:latin typeface="Rockwell"/>
                <a:cs typeface="Arial"/>
              </a:rPr>
              <a:t> python -m </a:t>
            </a:r>
            <a:r>
              <a:rPr lang="en-US" err="1">
                <a:solidFill>
                  <a:srgbClr val="78230C"/>
                </a:solidFill>
                <a:latin typeface="Rockwell"/>
                <a:cs typeface="Arial"/>
              </a:rPr>
              <a:t>venv</a:t>
            </a:r>
            <a:r>
              <a:rPr lang="en-US">
                <a:solidFill>
                  <a:srgbClr val="78230C"/>
                </a:solidFill>
                <a:latin typeface="Rockwell"/>
                <a:cs typeface="Arial"/>
              </a:rPr>
              <a:t> .</a:t>
            </a:r>
            <a:r>
              <a:rPr lang="en-US" err="1">
                <a:solidFill>
                  <a:srgbClr val="78230C"/>
                </a:solidFill>
                <a:latin typeface="Rockwell"/>
                <a:cs typeface="Arial"/>
              </a:rPr>
              <a:t>dbtenv</a:t>
            </a:r>
            <a:endParaRPr lang="en-US">
              <a:solidFill>
                <a:srgbClr val="78230C"/>
              </a:solidFill>
              <a:latin typeface="Rockwell"/>
              <a:cs typeface="Arial"/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D5BF03E9-992B-E1B2-A6CC-B5C64EAED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9" y="2605578"/>
            <a:ext cx="4116308" cy="982782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92551210-F365-3609-7009-44501E200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116" y="2603201"/>
            <a:ext cx="4538802" cy="987536"/>
          </a:xfrm>
          <a:prstGeom prst="rect">
            <a:avLst/>
          </a:prstGeom>
        </p:spPr>
      </p:pic>
      <p:pic>
        <p:nvPicPr>
          <p:cNvPr id="8" name="Picture 7" descr="A red sign with white text&#10;&#10;Description automatically generated">
            <a:extLst>
              <a:ext uri="{FF2B5EF4-FFF2-40B4-BE49-F238E27FC236}">
                <a16:creationId xmlns:a16="http://schemas.microsoft.com/office/drawing/2014/main" id="{175BACAF-17E4-EE86-2D0D-D256EBC85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pic>
        <p:nvPicPr>
          <p:cNvPr id="4" name="Picture 3" descr="A diagram of a python project&#10;&#10;Description automatically generated">
            <a:extLst>
              <a:ext uri="{FF2B5EF4-FFF2-40B4-BE49-F238E27FC236}">
                <a16:creationId xmlns:a16="http://schemas.microsoft.com/office/drawing/2014/main" id="{1384712E-C3F1-415A-126C-BB8F0DE08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511" y="3900862"/>
            <a:ext cx="2849033" cy="262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5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1081" y="739764"/>
            <a:ext cx="3444128" cy="60628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Install </a:t>
            </a:r>
            <a:r>
              <a:rPr lang="en-US" err="1">
                <a:solidFill>
                  <a:srgbClr val="000000"/>
                </a:solidFill>
              </a:rPr>
              <a:t>dbt</a:t>
            </a:r>
            <a:endParaRPr lang="en-US" err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917" y="1862486"/>
            <a:ext cx="3804287" cy="32436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Arial"/>
                <a:cs typeface="Arial"/>
              </a:rPr>
              <a:t>Prepare </a:t>
            </a:r>
            <a:r>
              <a:rPr lang="en-US" sz="2000" err="1">
                <a:solidFill>
                  <a:schemeClr val="tx2"/>
                </a:solidFill>
                <a:latin typeface="Arial"/>
                <a:cs typeface="Arial"/>
              </a:rPr>
              <a:t>packages.yml</a:t>
            </a:r>
            <a:r>
              <a:rPr lang="en-US" sz="2000">
                <a:solidFill>
                  <a:schemeClr val="tx2"/>
                </a:solidFill>
                <a:latin typeface="Arial"/>
                <a:cs typeface="Arial"/>
              </a:rPr>
              <a:t> </a:t>
            </a:r>
            <a:br>
              <a:rPr lang="en-US" sz="2000">
                <a:solidFill>
                  <a:schemeClr val="tx2"/>
                </a:solidFill>
                <a:latin typeface="Arial"/>
                <a:cs typeface="Arial"/>
              </a:rPr>
            </a:br>
            <a:endParaRPr lang="en-US" sz="2000">
              <a:solidFill>
                <a:schemeClr val="tx2"/>
              </a:solidFill>
              <a:latin typeface="Arial"/>
              <a:cs typeface="Arial"/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Arial"/>
                <a:cs typeface="Arial"/>
              </a:rPr>
              <a:t>Install </a:t>
            </a:r>
            <a:r>
              <a:rPr lang="en-US" sz="2000" err="1">
                <a:solidFill>
                  <a:schemeClr val="tx2"/>
                </a:solidFill>
                <a:latin typeface="Arial"/>
                <a:cs typeface="Arial"/>
              </a:rPr>
              <a:t>dbt</a:t>
            </a:r>
            <a:r>
              <a:rPr lang="en-US" sz="2000">
                <a:solidFill>
                  <a:schemeClr val="tx2"/>
                </a:solidFill>
                <a:latin typeface="Arial"/>
                <a:cs typeface="Arial"/>
              </a:rPr>
              <a:t>-core </a:t>
            </a:r>
          </a:p>
          <a:p>
            <a:pPr marL="573405" lvl="1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80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 pip install -r </a:t>
            </a:r>
            <a:r>
              <a:rPr lang="en-US" sz="1800" err="1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dbt</a:t>
            </a:r>
            <a:r>
              <a:rPr lang="en-US" sz="180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-core</a:t>
            </a:r>
            <a:br>
              <a:rPr lang="en-US" sz="1800">
                <a:solidFill>
                  <a:schemeClr val="tx2"/>
                </a:solidFill>
                <a:latin typeface="Arial"/>
                <a:cs typeface="Arial"/>
              </a:rPr>
            </a:br>
            <a:endParaRPr lang="en-US" sz="1800">
              <a:solidFill>
                <a:schemeClr val="tx2"/>
              </a:solidFill>
              <a:latin typeface="Arial"/>
              <a:cs typeface="Arial"/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Arial"/>
                <a:cs typeface="Arial"/>
              </a:rPr>
              <a:t>Install </a:t>
            </a:r>
            <a:r>
              <a:rPr lang="en-US" sz="2000" err="1">
                <a:solidFill>
                  <a:schemeClr val="tx2"/>
                </a:solidFill>
                <a:latin typeface="Arial"/>
                <a:cs typeface="Arial"/>
              </a:rPr>
              <a:t>dbt</a:t>
            </a:r>
            <a:r>
              <a:rPr lang="en-US" sz="2000">
                <a:solidFill>
                  <a:schemeClr val="tx2"/>
                </a:solidFill>
                <a:latin typeface="Arial"/>
                <a:cs typeface="Arial"/>
              </a:rPr>
              <a:t> libraries </a:t>
            </a:r>
          </a:p>
          <a:p>
            <a:pPr marL="573405" lvl="1" indent="-28575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 </a:t>
            </a:r>
            <a:r>
              <a:rPr lang="en-US" sz="1800" err="1">
                <a:solidFill>
                  <a:schemeClr val="tx2"/>
                </a:solidFill>
                <a:latin typeface="Arial"/>
                <a:cs typeface="Arial"/>
              </a:rPr>
              <a:t>dbt</a:t>
            </a:r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 clean </a:t>
            </a:r>
          </a:p>
          <a:p>
            <a:pPr marL="573405" lvl="1" indent="-28575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 </a:t>
            </a:r>
            <a:r>
              <a:rPr lang="en-US" sz="1800" err="1">
                <a:solidFill>
                  <a:schemeClr val="tx2"/>
                </a:solidFill>
                <a:latin typeface="Arial"/>
                <a:cs typeface="Arial"/>
              </a:rPr>
              <a:t>dbt</a:t>
            </a:r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 deps </a:t>
            </a:r>
          </a:p>
          <a:p>
            <a:pPr marL="573405" lvl="1" indent="-28575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endParaRPr lang="en-US" sz="1800">
              <a:solidFill>
                <a:schemeClr val="tx2"/>
              </a:solidFill>
              <a:latin typeface="Arial"/>
              <a:cs typeface="Arial"/>
            </a:endParaRP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100" b="1">
              <a:solidFill>
                <a:schemeClr val="tx2"/>
              </a:solidFill>
              <a:latin typeface="Segoe UI"/>
              <a:cs typeface="Segoe UI"/>
            </a:endParaRPr>
          </a:p>
        </p:txBody>
      </p:sp>
      <p:pic>
        <p:nvPicPr>
          <p:cNvPr id="4" name="Picture 3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702672EB-8CBF-5B27-F566-4CC8AB1D0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549" y="2038667"/>
            <a:ext cx="5278170" cy="2682586"/>
          </a:xfrm>
          <a:prstGeom prst="rect">
            <a:avLst/>
          </a:prstGeom>
        </p:spPr>
      </p:pic>
      <p:pic>
        <p:nvPicPr>
          <p:cNvPr id="6" name="Picture 5" descr="A red sign with white text&#10;&#10;Description automatically generated">
            <a:extLst>
              <a:ext uri="{FF2B5EF4-FFF2-40B4-BE49-F238E27FC236}">
                <a16:creationId xmlns:a16="http://schemas.microsoft.com/office/drawing/2014/main" id="{FD848D71-A69C-1BE7-1CF2-AD3352A95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21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AA7E838-E55B-2FF2-2F0E-24F984118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84" y="679408"/>
            <a:ext cx="7759612" cy="60628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Installation</a:t>
            </a:r>
            <a:r>
              <a:rPr lang="en-US"/>
              <a:t>  - Create </a:t>
            </a:r>
            <a:r>
              <a:rPr lang="en-US" err="1"/>
              <a:t>dbt</a:t>
            </a:r>
            <a:r>
              <a:rPr lang="en-US"/>
              <a:t> directories structure</a:t>
            </a:r>
            <a:endParaRPr lang="en-US">
              <a:solidFill>
                <a:srgbClr val="000000"/>
              </a:solidFill>
              <a:ea typeface="Calibri Light"/>
              <a:cs typeface="Calibri Light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B96DDF3-D3B6-14D9-A85E-082E18352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89" y="1673382"/>
            <a:ext cx="1224404" cy="41148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36E039C-873B-C5C4-7E2E-A8F7DEA9C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4709" y="1787040"/>
            <a:ext cx="5720602" cy="12141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Arial"/>
                <a:cs typeface="Arial"/>
              </a:rPr>
              <a:t>Structure </a:t>
            </a:r>
            <a:r>
              <a:rPr lang="en-US" sz="2000" err="1">
                <a:solidFill>
                  <a:schemeClr val="tx2"/>
                </a:solidFill>
                <a:latin typeface="Arial"/>
                <a:cs typeface="Arial"/>
              </a:rPr>
              <a:t>init</a:t>
            </a:r>
            <a:r>
              <a:rPr lang="en-US" sz="2000">
                <a:solidFill>
                  <a:schemeClr val="tx2"/>
                </a:solidFill>
                <a:latin typeface="Arial"/>
                <a:cs typeface="Arial"/>
              </a:rPr>
              <a:t> can be clone from </a:t>
            </a:r>
            <a:r>
              <a:rPr lang="en-US" sz="2000" err="1">
                <a:solidFill>
                  <a:schemeClr val="tx2"/>
                </a:solidFill>
                <a:latin typeface="Arial"/>
                <a:cs typeface="Arial"/>
              </a:rPr>
              <a:t>dbt</a:t>
            </a:r>
            <a:r>
              <a:rPr lang="en-US" sz="2000">
                <a:solidFill>
                  <a:schemeClr val="tx2"/>
                </a:solidFill>
                <a:latin typeface="Arial"/>
                <a:cs typeface="Arial"/>
              </a:rPr>
              <a:t> repo </a:t>
            </a:r>
            <a:endParaRPr lang="en-US">
              <a:solidFill>
                <a:schemeClr val="tx2"/>
              </a:solidFill>
              <a:latin typeface="Rockwell"/>
              <a:cs typeface="Arial"/>
            </a:endParaRPr>
          </a:p>
          <a:p>
            <a:pPr lvl="1">
              <a:spcBef>
                <a:spcPts val="0"/>
              </a:spcBef>
              <a:buClr>
                <a:srgbClr val="C00000"/>
              </a:buClr>
            </a:pPr>
            <a:r>
              <a:rPr lang="en-US" sz="1800">
                <a:solidFill>
                  <a:schemeClr val="tx2"/>
                </a:solidFill>
                <a:ea typeface="+mn-lt"/>
                <a:cs typeface="+mn-lt"/>
              </a:rPr>
              <a:t>https://github.com/dbt-labs/jaffle_shop.git</a:t>
            </a:r>
            <a:endParaRPr lang="en-US" sz="180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2E905A9-E201-000E-A409-9BA2CA0F0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806" y="3257069"/>
            <a:ext cx="5082011" cy="2531782"/>
          </a:xfrm>
          <a:prstGeom prst="rect">
            <a:avLst/>
          </a:prstGeom>
        </p:spPr>
      </p:pic>
      <p:pic>
        <p:nvPicPr>
          <p:cNvPr id="14" name="Picture 13" descr="A red sign with white text&#10;&#10;Description automatically generated">
            <a:extLst>
              <a:ext uri="{FF2B5EF4-FFF2-40B4-BE49-F238E27FC236}">
                <a16:creationId xmlns:a16="http://schemas.microsoft.com/office/drawing/2014/main" id="{3CF8FBA8-01A7-527B-6260-4BC08845F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2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1259" y="641685"/>
            <a:ext cx="4485276" cy="60628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Install </a:t>
            </a:r>
            <a:r>
              <a:rPr lang="en-US" err="1">
                <a:solidFill>
                  <a:srgbClr val="000000"/>
                </a:solidFill>
              </a:rPr>
              <a:t>dbt</a:t>
            </a:r>
            <a:r>
              <a:rPr lang="en-US">
                <a:solidFill>
                  <a:srgbClr val="000000"/>
                </a:solidFill>
              </a:rPr>
              <a:t> for Oracle</a:t>
            </a:r>
            <a:endParaRPr lang="en-US" err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521" y="1409813"/>
            <a:ext cx="7282325" cy="48053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Install specific version of </a:t>
            </a:r>
            <a:r>
              <a:rPr lang="en-US" sz="2000" dirty="0" err="1">
                <a:solidFill>
                  <a:schemeClr val="tx2"/>
                </a:solidFill>
                <a:latin typeface="Calibri"/>
                <a:ea typeface="Calibri"/>
                <a:cs typeface="Arial"/>
              </a:rPr>
              <a:t>dbt</a:t>
            </a:r>
            <a:r>
              <a:rPr lang="en-US" sz="2000" dirty="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-core compatible with oracle</a:t>
            </a:r>
          </a:p>
          <a:p>
            <a:pPr lvl="1">
              <a:spcBef>
                <a:spcPts val="0"/>
              </a:spcBef>
              <a:buClr>
                <a:srgbClr val="C00000"/>
              </a:buClr>
            </a:pPr>
            <a:r>
              <a:rPr lang="en-US" sz="1800" dirty="0">
                <a:solidFill>
                  <a:srgbClr val="833C0B"/>
                </a:solidFill>
                <a:latin typeface="Calibri"/>
                <a:ea typeface="Calibri"/>
                <a:cs typeface="Arial"/>
              </a:rPr>
              <a:t>pip install --force-reinstall -v "</a:t>
            </a:r>
            <a:r>
              <a:rPr lang="en-US" sz="1800" dirty="0" err="1">
                <a:solidFill>
                  <a:srgbClr val="833C0B"/>
                </a:solidFill>
                <a:latin typeface="Calibri"/>
                <a:ea typeface="Calibri"/>
                <a:cs typeface="Arial"/>
              </a:rPr>
              <a:t>dbt</a:t>
            </a:r>
            <a:r>
              <a:rPr lang="en-US" sz="1800" dirty="0">
                <a:solidFill>
                  <a:srgbClr val="833C0B"/>
                </a:solidFill>
                <a:latin typeface="Calibri"/>
                <a:ea typeface="Calibri"/>
                <a:cs typeface="Arial"/>
              </a:rPr>
              <a:t>-core==1.5.3"</a:t>
            </a:r>
          </a:p>
          <a:p>
            <a:pPr lvl="1">
              <a:spcBef>
                <a:spcPts val="0"/>
              </a:spcBef>
              <a:buClr>
                <a:srgbClr val="C00000"/>
              </a:buClr>
            </a:pPr>
            <a:endParaRPr lang="en-US" sz="1800" dirty="0">
              <a:solidFill>
                <a:schemeClr val="tx2"/>
              </a:solidFill>
              <a:latin typeface="Calibri"/>
              <a:ea typeface="Calibri"/>
              <a:cs typeface="Arial"/>
            </a:endParaRPr>
          </a:p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Arial"/>
              </a:rPr>
              <a:t>Install </a:t>
            </a:r>
            <a:r>
              <a:rPr lang="en-US" sz="2000" dirty="0" err="1">
                <a:latin typeface="Calibri"/>
                <a:ea typeface="Calibri"/>
                <a:cs typeface="Arial"/>
              </a:rPr>
              <a:t>dbt</a:t>
            </a:r>
            <a:r>
              <a:rPr lang="en-US" sz="2000" dirty="0">
                <a:latin typeface="Calibri"/>
                <a:ea typeface="Calibri"/>
                <a:cs typeface="Arial"/>
              </a:rPr>
              <a:t>-oracle</a:t>
            </a:r>
            <a:r>
              <a:rPr lang="en-US" b="1" dirty="0">
                <a:latin typeface="Calibri"/>
                <a:ea typeface="Calibri"/>
                <a:cs typeface="Arial"/>
              </a:rPr>
              <a:t> </a:t>
            </a:r>
            <a:endParaRPr lang="en-US" b="1" dirty="0">
              <a:solidFill>
                <a:srgbClr val="000000"/>
              </a:solidFill>
              <a:latin typeface="Calibri"/>
              <a:ea typeface="Calibri"/>
              <a:cs typeface="Arial"/>
            </a:endParaRPr>
          </a:p>
          <a:p>
            <a:pPr lvl="1">
              <a:spcBef>
                <a:spcPts val="0"/>
              </a:spcBef>
              <a:buClr>
                <a:srgbClr val="C00000"/>
              </a:buClr>
            </a:pPr>
            <a:r>
              <a:rPr lang="en-US" sz="1800" dirty="0">
                <a:solidFill>
                  <a:srgbClr val="833C0B"/>
                </a:solidFill>
                <a:latin typeface="Calibri"/>
                <a:ea typeface="Calibri"/>
                <a:cs typeface="Arial"/>
              </a:rPr>
              <a:t>pip install  </a:t>
            </a:r>
            <a:r>
              <a:rPr lang="en-US" sz="1800" dirty="0" err="1">
                <a:solidFill>
                  <a:srgbClr val="833C0B"/>
                </a:solidFill>
                <a:latin typeface="Calibri"/>
                <a:ea typeface="Calibri"/>
                <a:cs typeface="Arial"/>
              </a:rPr>
              <a:t>dbt</a:t>
            </a:r>
            <a:r>
              <a:rPr lang="en-US" sz="1800" dirty="0">
                <a:solidFill>
                  <a:srgbClr val="833C0B"/>
                </a:solidFill>
                <a:latin typeface="Calibri"/>
                <a:ea typeface="Calibri"/>
                <a:cs typeface="Arial"/>
              </a:rPr>
              <a:t>-oracle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endParaRPr lang="en-US" sz="2000" dirty="0">
              <a:latin typeface="Calibri"/>
              <a:ea typeface="Calibri"/>
              <a:cs typeface="Arial"/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Arial"/>
              </a:rPr>
              <a:t>Incase conflict with other adaptor -&gt; reinstall </a:t>
            </a:r>
            <a:r>
              <a:rPr lang="en-US" sz="2000" dirty="0" err="1">
                <a:latin typeface="Calibri"/>
                <a:ea typeface="Calibri"/>
                <a:cs typeface="Arial"/>
              </a:rPr>
              <a:t>dbt</a:t>
            </a:r>
            <a:r>
              <a:rPr lang="en-US" sz="2000" dirty="0">
                <a:latin typeface="Calibri"/>
                <a:ea typeface="Calibri"/>
                <a:cs typeface="Arial"/>
              </a:rPr>
              <a:t>-core</a:t>
            </a:r>
          </a:p>
          <a:p>
            <a:pPr lvl="1">
              <a:spcBef>
                <a:spcPts val="0"/>
              </a:spcBef>
              <a:buClr>
                <a:srgbClr val="F81B02"/>
              </a:buClr>
              <a:buFont typeface="Wingdings" panose="020B0604020202020204" pitchFamily="34" charset="0"/>
              <a:buChar char="§"/>
            </a:pPr>
            <a:r>
              <a:rPr lang="en-US" sz="1800" dirty="0">
                <a:solidFill>
                  <a:srgbClr val="833C0B"/>
                </a:solidFill>
                <a:latin typeface="Calibri"/>
                <a:ea typeface="Calibri"/>
                <a:cs typeface="Arial"/>
              </a:rPr>
              <a:t>pip </a:t>
            </a:r>
            <a:r>
              <a:rPr lang="en-US" sz="1800" dirty="0">
                <a:solidFill>
                  <a:srgbClr val="C00000"/>
                </a:solidFill>
                <a:latin typeface="Calibri"/>
                <a:ea typeface="Calibri"/>
                <a:cs typeface="Arial"/>
              </a:rPr>
              <a:t>uninstall</a:t>
            </a:r>
            <a:r>
              <a:rPr lang="en-US" sz="1800" dirty="0">
                <a:solidFill>
                  <a:srgbClr val="833C0B"/>
                </a:solidFill>
                <a:latin typeface="Calibri"/>
                <a:ea typeface="Calibri"/>
                <a:cs typeface="Arial"/>
              </a:rPr>
              <a:t>  </a:t>
            </a:r>
            <a:r>
              <a:rPr lang="en-US" sz="1800" dirty="0" err="1">
                <a:solidFill>
                  <a:srgbClr val="833C0B"/>
                </a:solidFill>
                <a:latin typeface="Calibri"/>
                <a:ea typeface="Calibri"/>
                <a:cs typeface="Arial"/>
              </a:rPr>
              <a:t>dbt</a:t>
            </a:r>
            <a:r>
              <a:rPr lang="en-US" sz="1800" dirty="0">
                <a:solidFill>
                  <a:srgbClr val="833C0B"/>
                </a:solidFill>
                <a:latin typeface="Calibri"/>
                <a:ea typeface="Calibri"/>
                <a:cs typeface="Arial"/>
              </a:rPr>
              <a:t>-core</a:t>
            </a:r>
          </a:p>
          <a:p>
            <a:pPr lvl="1">
              <a:spcBef>
                <a:spcPts val="0"/>
              </a:spcBef>
              <a:buClr>
                <a:srgbClr val="F81B02"/>
              </a:buClr>
              <a:buFont typeface="Wingdings" panose="020B0604020202020204" pitchFamily="34" charset="0"/>
              <a:buChar char="§"/>
            </a:pPr>
            <a:r>
              <a:rPr lang="en-US" sz="1800" dirty="0">
                <a:solidFill>
                  <a:srgbClr val="833C0B"/>
                </a:solidFill>
                <a:latin typeface="Calibri"/>
                <a:ea typeface="Calibri"/>
                <a:cs typeface="Arial"/>
              </a:rPr>
              <a:t>pip install --force-reinstall -v "</a:t>
            </a:r>
            <a:r>
              <a:rPr lang="en-US" sz="1800" dirty="0" err="1">
                <a:solidFill>
                  <a:srgbClr val="833C0B"/>
                </a:solidFill>
                <a:latin typeface="Calibri"/>
                <a:ea typeface="Calibri"/>
                <a:cs typeface="Arial"/>
              </a:rPr>
              <a:t>dbt</a:t>
            </a:r>
            <a:r>
              <a:rPr lang="en-US" sz="1800" dirty="0">
                <a:solidFill>
                  <a:srgbClr val="833C0B"/>
                </a:solidFill>
                <a:latin typeface="Calibri"/>
                <a:ea typeface="Calibri"/>
                <a:cs typeface="Arial"/>
              </a:rPr>
              <a:t>-core==1.5.3"</a:t>
            </a:r>
          </a:p>
          <a:p>
            <a:pPr lvl="1">
              <a:spcBef>
                <a:spcPts val="0"/>
              </a:spcBef>
              <a:buClr>
                <a:srgbClr val="F81B02"/>
              </a:buClr>
              <a:buFont typeface="Wingdings" panose="020B0604020202020204" pitchFamily="34" charset="0"/>
              <a:buChar char="§"/>
            </a:pPr>
            <a:endParaRPr lang="en-US" sz="1800" dirty="0">
              <a:solidFill>
                <a:srgbClr val="833C0B"/>
              </a:solidFill>
              <a:latin typeface="Calibri"/>
              <a:ea typeface="Calibri"/>
              <a:cs typeface="Arial"/>
            </a:endParaRPr>
          </a:p>
          <a:p>
            <a:pPr marL="344170" indent="-28575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 dirty="0">
                <a:latin typeface="Calibri"/>
                <a:ea typeface="Calibri"/>
                <a:cs typeface="Arial"/>
              </a:rPr>
              <a:t>Configure </a:t>
            </a:r>
            <a:r>
              <a:rPr lang="en-US" sz="2000" dirty="0" err="1">
                <a:latin typeface="Calibri"/>
                <a:ea typeface="Calibri"/>
                <a:cs typeface="Arial"/>
              </a:rPr>
              <a:t>dbt</a:t>
            </a:r>
            <a:r>
              <a:rPr lang="en-US" sz="2000" dirty="0">
                <a:latin typeface="Calibri"/>
                <a:ea typeface="Calibri"/>
                <a:cs typeface="Arial"/>
              </a:rPr>
              <a:t> to use python-</a:t>
            </a:r>
            <a:r>
              <a:rPr lang="en-US" sz="2000" dirty="0" err="1">
                <a:latin typeface="Calibri"/>
                <a:ea typeface="Calibri"/>
                <a:cs typeface="Arial"/>
              </a:rPr>
              <a:t>oracledb</a:t>
            </a:r>
            <a:r>
              <a:rPr lang="en-US" sz="2000" dirty="0">
                <a:latin typeface="Calibri"/>
                <a:ea typeface="Calibri"/>
                <a:cs typeface="Arial"/>
              </a:rPr>
              <a:t> (instead of cx-oracle</a:t>
            </a:r>
          </a:p>
          <a:p>
            <a:pPr marL="573405" lvl="1" indent="-28575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Arial"/>
              </a:rPr>
              <a:t>Edit : </a:t>
            </a:r>
            <a:r>
              <a:rPr lang="en-US" sz="2000" dirty="0" err="1">
                <a:latin typeface="Calibri"/>
                <a:ea typeface="Calibri"/>
                <a:cs typeface="Arial"/>
              </a:rPr>
              <a:t>learn_dbt</a:t>
            </a:r>
            <a:r>
              <a:rPr lang="en-US" sz="2000" dirty="0">
                <a:latin typeface="Calibri"/>
                <a:ea typeface="Calibri"/>
                <a:cs typeface="Arial"/>
              </a:rPr>
              <a:t>/</a:t>
            </a:r>
            <a:r>
              <a:rPr lang="en-US" sz="2000" dirty="0">
                <a:solidFill>
                  <a:srgbClr val="C00000"/>
                </a:solidFill>
                <a:latin typeface="Calibri"/>
                <a:ea typeface="Calibri"/>
                <a:cs typeface="Arial"/>
              </a:rPr>
              <a:t>.</a:t>
            </a:r>
            <a:r>
              <a:rPr lang="en-US" sz="2000" dirty="0" err="1">
                <a:solidFill>
                  <a:srgbClr val="C00000"/>
                </a:solidFill>
                <a:latin typeface="Calibri"/>
                <a:ea typeface="Calibri"/>
                <a:cs typeface="Arial"/>
              </a:rPr>
              <a:t>dbtenv</a:t>
            </a:r>
            <a:r>
              <a:rPr lang="en-US" sz="2000" dirty="0">
                <a:solidFill>
                  <a:srgbClr val="C00000"/>
                </a:solidFill>
                <a:latin typeface="Calibri"/>
                <a:ea typeface="Calibri"/>
                <a:cs typeface="Arial"/>
              </a:rPr>
              <a:t>/Scripts/activate.bat</a:t>
            </a:r>
          </a:p>
          <a:p>
            <a:pPr marL="1030605" lvl="2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add : 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/>
                <a:ea typeface="Calibri"/>
                <a:cs typeface="Arial"/>
              </a:rPr>
              <a:t>set ORA_PYTHON_DRIVER_TYPE=thin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Calibri"/>
              <a:ea typeface="Calibri"/>
              <a:cs typeface="Calibri"/>
            </a:endParaRPr>
          </a:p>
          <a:p>
            <a:pPr marL="1030605" lvl="2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endParaRPr lang="en-US" sz="1800" dirty="0">
              <a:solidFill>
                <a:srgbClr val="C00000"/>
              </a:solidFill>
              <a:latin typeface="Calibri"/>
              <a:ea typeface="Calibri"/>
              <a:cs typeface="Arial"/>
            </a:endParaRPr>
          </a:p>
          <a:p>
            <a:pPr marL="0" indent="0">
              <a:spcBef>
                <a:spcPts val="0"/>
              </a:spcBef>
              <a:buClr>
                <a:srgbClr val="C00000"/>
              </a:buClr>
              <a:buNone/>
            </a:pPr>
            <a:endParaRPr lang="en-US" sz="2000" dirty="0">
              <a:latin typeface="Calibri"/>
              <a:ea typeface="Calibri"/>
              <a:cs typeface="Arial"/>
            </a:endParaRPr>
          </a:p>
          <a:p>
            <a:pPr marL="573405" lvl="1" indent="-28575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endParaRPr lang="en-US" sz="1800" dirty="0">
              <a:latin typeface="Calibri"/>
              <a:ea typeface="Calibri"/>
              <a:cs typeface="Arial"/>
            </a:endParaRPr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3E6DDEB2-B702-65D5-FC6F-E6EC901F8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886" y="1595552"/>
            <a:ext cx="3505200" cy="1909015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38CCC48-DD25-1B8F-FF96-428CA6DFE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064" y="4382883"/>
            <a:ext cx="3535378" cy="1079878"/>
          </a:xfrm>
          <a:prstGeom prst="rect">
            <a:avLst/>
          </a:prstGeom>
        </p:spPr>
      </p:pic>
      <p:pic>
        <p:nvPicPr>
          <p:cNvPr id="15" name="Picture 14" descr="A red sign with white text&#10;&#10;Description automatically generated">
            <a:extLst>
              <a:ext uri="{FF2B5EF4-FFF2-40B4-BE49-F238E27FC236}">
                <a16:creationId xmlns:a16="http://schemas.microsoft.com/office/drawing/2014/main" id="{0ADD3B97-85BE-B0CC-274E-1162A8F07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87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3159" y="528515"/>
            <a:ext cx="3225337" cy="606280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</a:t>
            </a:r>
            <a:r>
              <a:rPr lang="en-US" err="1">
                <a:solidFill>
                  <a:schemeClr val="accent2">
                    <a:lumMod val="50000"/>
                  </a:schemeClr>
                </a:solidFill>
              </a:rPr>
              <a:t>profile.yml</a:t>
            </a:r>
            <a:endParaRPr lang="en-US">
              <a:solidFill>
                <a:schemeClr val="accent2">
                  <a:lumMod val="50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313" y="1455080"/>
            <a:ext cx="10149255" cy="2579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>
              <a:spcBef>
                <a:spcPts val="0"/>
              </a:spcBef>
              <a:buClr>
                <a:srgbClr val="F81B02"/>
              </a:buClr>
              <a:buFont typeface="Wingdings,Sans-Serif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Calibri"/>
                <a:cs typeface="Arial"/>
              </a:rPr>
              <a:t>By default, </a:t>
            </a:r>
            <a:r>
              <a:rPr lang="en-US" sz="2000" err="1">
                <a:solidFill>
                  <a:schemeClr val="tx2"/>
                </a:solidFill>
                <a:latin typeface="Calibri"/>
                <a:cs typeface="Arial"/>
              </a:rPr>
              <a:t>dbt</a:t>
            </a:r>
            <a:r>
              <a:rPr lang="en-US" sz="2000">
                <a:solidFill>
                  <a:schemeClr val="tx2"/>
                </a:solidFill>
                <a:latin typeface="Calibri"/>
                <a:cs typeface="Arial"/>
              </a:rPr>
              <a:t> look in Home for </a:t>
            </a:r>
            <a:r>
              <a:rPr lang="en-US" sz="2000" err="1">
                <a:solidFill>
                  <a:schemeClr val="tx2"/>
                </a:solidFill>
                <a:latin typeface="Calibri"/>
                <a:cs typeface="Arial"/>
              </a:rPr>
              <a:t>profiles.yml</a:t>
            </a:r>
            <a:endParaRPr lang="en-US" sz="2000">
              <a:solidFill>
                <a:schemeClr val="tx2"/>
              </a:solidFill>
              <a:latin typeface="Calibri"/>
              <a:cs typeface="Arial"/>
            </a:endParaRPr>
          </a:p>
          <a:p>
            <a:pPr marL="1259205" lvl="1" indent="-344170">
              <a:spcBef>
                <a:spcPts val="0"/>
              </a:spcBef>
              <a:buClr>
                <a:srgbClr val="F81B02"/>
              </a:buClr>
              <a:buFont typeface="Wingdings,Sans-Serif" panose="020B0604020202020204" pitchFamily="34" charset="0"/>
              <a:buChar char="§"/>
            </a:pPr>
            <a:r>
              <a:rPr lang="en-US" sz="1800">
                <a:solidFill>
                  <a:srgbClr val="000000"/>
                </a:solidFill>
                <a:latin typeface="Calibri"/>
                <a:cs typeface="Arial"/>
              </a:rPr>
              <a:t>C:\Users\chuong.nguyenh2\</a:t>
            </a:r>
            <a:r>
              <a:rPr lang="en-US" sz="1800">
                <a:solidFill>
                  <a:srgbClr val="78230C"/>
                </a:solidFill>
                <a:latin typeface="Calibri"/>
                <a:cs typeface="Arial"/>
              </a:rPr>
              <a:t>.dbt\profiles.yml 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  <a:latin typeface="Calibri"/>
              <a:cs typeface="Arial"/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Calibri"/>
                <a:cs typeface="Arial"/>
              </a:rPr>
              <a:t>Profile Path can be edit by set environment variables</a:t>
            </a:r>
            <a:br>
              <a:rPr lang="en-US" sz="2000">
                <a:latin typeface="Calibri"/>
                <a:cs typeface="Arial"/>
              </a:rPr>
            </a:br>
            <a:endParaRPr lang="en-US" sz="2000">
              <a:solidFill>
                <a:schemeClr val="tx2"/>
              </a:solidFill>
              <a:latin typeface="Calibri"/>
              <a:cs typeface="Arial"/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Calibri"/>
                <a:cs typeface="Arial"/>
              </a:rPr>
              <a:t>For security </a:t>
            </a:r>
            <a:r>
              <a:rPr lang="en-US" sz="2000" dirty="0" err="1">
                <a:solidFill>
                  <a:schemeClr val="tx2"/>
                </a:solidFill>
                <a:latin typeface="Calibri"/>
                <a:cs typeface="Arial"/>
              </a:rPr>
              <a:t>dbt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Arial"/>
              </a:rPr>
              <a:t> recommend store </a:t>
            </a:r>
            <a:r>
              <a:rPr lang="en-US" sz="2000" dirty="0" err="1">
                <a:solidFill>
                  <a:schemeClr val="tx2"/>
                </a:solidFill>
                <a:latin typeface="Calibri"/>
                <a:cs typeface="Arial"/>
              </a:rPr>
              <a:t>profiles.yml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Arial"/>
              </a:rPr>
              <a:t> at local home, outside of project directory</a:t>
            </a:r>
          </a:p>
          <a:p>
            <a:pPr marL="573405" lvl="1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endParaRPr lang="en-US" sz="1800">
              <a:solidFill>
                <a:srgbClr val="454545"/>
              </a:solidFill>
              <a:latin typeface="Calibri"/>
              <a:cs typeface="Arial"/>
            </a:endParaRPr>
          </a:p>
          <a:p>
            <a:pPr marL="573405" indent="0">
              <a:spcBef>
                <a:spcPts val="0"/>
              </a:spcBef>
              <a:buClr>
                <a:srgbClr val="F81B02"/>
              </a:buClr>
              <a:buNone/>
            </a:pPr>
            <a:endParaRPr lang="en-US" sz="2000">
              <a:solidFill>
                <a:srgbClr val="78230C"/>
              </a:solidFill>
              <a:latin typeface="Calibri"/>
              <a:cs typeface="Arial"/>
            </a:endParaRPr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FFC0202A-26A6-39E3-3AF3-8D77C43A5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76" y="4088662"/>
            <a:ext cx="6085437" cy="2158716"/>
          </a:xfrm>
          <a:prstGeom prst="rect">
            <a:avLst/>
          </a:prstGeom>
        </p:spPr>
      </p:pic>
      <p:pic>
        <p:nvPicPr>
          <p:cNvPr id="14" name="Picture 13" descr="A red sign with white text&#10;&#10;Description automatically generated">
            <a:extLst>
              <a:ext uri="{FF2B5EF4-FFF2-40B4-BE49-F238E27FC236}">
                <a16:creationId xmlns:a16="http://schemas.microsoft.com/office/drawing/2014/main" id="{9BAD4CC4-E97C-F24B-8208-787FE9B34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E6269A1-E829-3D46-338C-1E5B07DC6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291" y="4088630"/>
            <a:ext cx="1971675" cy="1819275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7F441B53-1ED4-6780-0E8D-0B730E012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5081" y="4085801"/>
            <a:ext cx="14573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33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5436" y="347446"/>
            <a:ext cx="3225337" cy="606280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</a:t>
            </a:r>
            <a:r>
              <a:rPr lang="en-US" err="1">
                <a:solidFill>
                  <a:schemeClr val="accent2">
                    <a:lumMod val="50000"/>
                  </a:schemeClr>
                </a:solidFill>
              </a:rPr>
              <a:t>profile.yml</a:t>
            </a:r>
            <a:endParaRPr lang="en-US">
              <a:solidFill>
                <a:schemeClr val="accent2">
                  <a:lumMod val="50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263" y="1160843"/>
            <a:ext cx="4656821" cy="5276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Arial"/>
                <a:cs typeface="Arial"/>
              </a:rPr>
              <a:t>Configure profile.yml for connection </a:t>
            </a:r>
            <a:endParaRPr lang="en-US">
              <a:solidFill>
                <a:schemeClr val="tx2"/>
              </a:solidFill>
              <a:latin typeface="Rockwell" panose="02060603020205020403"/>
              <a:cs typeface="Arial"/>
            </a:endParaRP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100" b="1">
              <a:solidFill>
                <a:schemeClr val="tx2"/>
              </a:solidFill>
              <a:latin typeface="Segoe UI"/>
              <a:cs typeface="Segoe UI"/>
            </a:endParaRP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936F2F31-BC66-47B2-E75F-CB59C67F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29" y="1739781"/>
            <a:ext cx="4040863" cy="223920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1D6132-8428-DDFE-C62F-D70ABD31A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28" y="4183382"/>
            <a:ext cx="5247991" cy="220315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85F97C-758A-9D14-FC6D-2EBC9C135861}"/>
              </a:ext>
            </a:extLst>
          </p:cNvPr>
          <p:cNvSpPr txBox="1">
            <a:spLocks/>
          </p:cNvSpPr>
          <p:nvPr/>
        </p:nvSpPr>
        <p:spPr>
          <a:xfrm>
            <a:off x="6284614" y="1169896"/>
            <a:ext cx="4588921" cy="527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Arial"/>
                <a:cs typeface="Arial"/>
              </a:rPr>
              <a:t>Check connection : </a:t>
            </a:r>
            <a:r>
              <a:rPr lang="en-US" sz="2000" err="1">
                <a:solidFill>
                  <a:schemeClr val="tx2"/>
                </a:solidFill>
                <a:latin typeface="Arial"/>
                <a:cs typeface="Arial"/>
              </a:rPr>
              <a:t>dbt</a:t>
            </a:r>
            <a:r>
              <a:rPr lang="en-US" sz="2000">
                <a:solidFill>
                  <a:schemeClr val="tx2"/>
                </a:solidFill>
                <a:latin typeface="Arial"/>
                <a:cs typeface="Arial"/>
              </a:rPr>
              <a:t> debug </a:t>
            </a:r>
            <a:endParaRPr lang="en-US">
              <a:solidFill>
                <a:schemeClr val="tx2"/>
              </a:solidFill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  <a:latin typeface="Arial"/>
              <a:cs typeface="Arial"/>
            </a:endParaRP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100" b="1">
              <a:solidFill>
                <a:schemeClr val="tx2"/>
              </a:solidFill>
              <a:latin typeface="Segoe UI"/>
              <a:cs typeface="Segoe UI"/>
            </a:endParaRP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5320E6D-1C96-96A5-4D21-C238869D4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727" y="1699568"/>
            <a:ext cx="4584071" cy="4862151"/>
          </a:xfrm>
          <a:prstGeom prst="rect">
            <a:avLst/>
          </a:prstGeom>
        </p:spPr>
      </p:pic>
      <p:pic>
        <p:nvPicPr>
          <p:cNvPr id="9" name="Picture 8" descr="A red sign with white text&#10;&#10;Description automatically generated">
            <a:extLst>
              <a:ext uri="{FF2B5EF4-FFF2-40B4-BE49-F238E27FC236}">
                <a16:creationId xmlns:a16="http://schemas.microsoft.com/office/drawing/2014/main" id="{67C77229-F60E-3BCA-7C81-A5670A4AF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86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5436" y="400258"/>
            <a:ext cx="3225337" cy="606280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</a:t>
            </a:r>
            <a:r>
              <a:rPr lang="en-US" err="1">
                <a:solidFill>
                  <a:schemeClr val="accent2">
                    <a:lumMod val="50000"/>
                  </a:schemeClr>
                </a:solidFill>
              </a:rPr>
              <a:t>profile.yml</a:t>
            </a:r>
            <a:endParaRPr lang="en-US">
              <a:solidFill>
                <a:schemeClr val="accent2">
                  <a:lumMod val="50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263" y="1228744"/>
            <a:ext cx="4373901" cy="20748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 b="1">
                <a:solidFill>
                  <a:schemeClr val="tx2"/>
                </a:solidFill>
                <a:latin typeface="Arial"/>
                <a:cs typeface="Arial"/>
              </a:rPr>
              <a:t>Multiple environment / target </a:t>
            </a:r>
          </a:p>
          <a:p>
            <a:pPr marL="573405" lvl="1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Target: dev (</a:t>
            </a:r>
            <a:r>
              <a:rPr lang="en-US" sz="1800" b="1">
                <a:solidFill>
                  <a:schemeClr val="tx2"/>
                </a:solidFill>
                <a:latin typeface="Arial"/>
                <a:cs typeface="Arial"/>
              </a:rPr>
              <a:t>default</a:t>
            </a:r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 target)</a:t>
            </a:r>
            <a:br>
              <a:rPr lang="en-US" sz="1800">
                <a:solidFill>
                  <a:schemeClr val="tx2"/>
                </a:solidFill>
                <a:latin typeface="Arial"/>
                <a:cs typeface="Arial"/>
              </a:rPr>
            </a:br>
            <a:endParaRPr lang="en-US" sz="1800">
              <a:solidFill>
                <a:schemeClr val="tx2"/>
              </a:solidFill>
              <a:latin typeface="Arial"/>
              <a:cs typeface="Arial"/>
            </a:endParaRPr>
          </a:p>
          <a:p>
            <a:pPr marL="573405" lvl="1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800" err="1">
                <a:solidFill>
                  <a:schemeClr val="tx2"/>
                </a:solidFill>
                <a:latin typeface="Arial"/>
                <a:cs typeface="Arial"/>
              </a:rPr>
              <a:t>dbt</a:t>
            </a:r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 build --</a:t>
            </a:r>
            <a:r>
              <a:rPr lang="en-US" sz="1800" i="1">
                <a:solidFill>
                  <a:schemeClr val="tx2"/>
                </a:solidFill>
                <a:latin typeface="Arial"/>
                <a:cs typeface="Arial"/>
              </a:rPr>
              <a:t>target</a:t>
            </a:r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 prod </a:t>
            </a:r>
          </a:p>
          <a:p>
            <a:pPr marL="573405" lvl="1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800" err="1">
                <a:solidFill>
                  <a:schemeClr val="tx2"/>
                </a:solidFill>
                <a:latin typeface="Arial"/>
                <a:cs typeface="Arial"/>
              </a:rPr>
              <a:t>dbt</a:t>
            </a:r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 compile --</a:t>
            </a:r>
            <a:r>
              <a:rPr lang="en-US" sz="1800" i="1">
                <a:solidFill>
                  <a:schemeClr val="tx2"/>
                </a:solidFill>
                <a:latin typeface="Arial"/>
                <a:cs typeface="Arial"/>
              </a:rPr>
              <a:t>target</a:t>
            </a:r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 prod </a:t>
            </a:r>
          </a:p>
        </p:txBody>
      </p:sp>
      <p:pic>
        <p:nvPicPr>
          <p:cNvPr id="9" name="Picture 8" descr="A red sign with white text&#10;&#10;Description automatically generated">
            <a:extLst>
              <a:ext uri="{FF2B5EF4-FFF2-40B4-BE49-F238E27FC236}">
                <a16:creationId xmlns:a16="http://schemas.microsoft.com/office/drawing/2014/main" id="{67C77229-F60E-3BCA-7C81-A5670A4AF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9215BB6-7268-B0CD-2199-0A69BF12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678" y="1398159"/>
            <a:ext cx="4549421" cy="437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56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89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8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9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3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6" name="Rectangle 215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B984687B-789E-453B-921F-7804CCA6B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19" name="Freeform 5">
              <a:extLst>
                <a:ext uri="{FF2B5EF4-FFF2-40B4-BE49-F238E27FC236}">
                  <a16:creationId xmlns:a16="http://schemas.microsoft.com/office/drawing/2014/main" id="{0495A546-1866-442A-8EF9-B683FCB3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6">
              <a:extLst>
                <a:ext uri="{FF2B5EF4-FFF2-40B4-BE49-F238E27FC236}">
                  <a16:creationId xmlns:a16="http://schemas.microsoft.com/office/drawing/2014/main" id="{20FC9B1F-EB6E-40D2-8261-0142E7326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1" name="Freeform 7">
              <a:extLst>
                <a:ext uri="{FF2B5EF4-FFF2-40B4-BE49-F238E27FC236}">
                  <a16:creationId xmlns:a16="http://schemas.microsoft.com/office/drawing/2014/main" id="{08DB0E74-FB47-4298-AF40-FAC8939F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2" name="Freeform 8">
              <a:extLst>
                <a:ext uri="{FF2B5EF4-FFF2-40B4-BE49-F238E27FC236}">
                  <a16:creationId xmlns:a16="http://schemas.microsoft.com/office/drawing/2014/main" id="{08813488-5B66-4FB7-A177-9B9B4658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3" name="Freeform 9">
              <a:extLst>
                <a:ext uri="{FF2B5EF4-FFF2-40B4-BE49-F238E27FC236}">
                  <a16:creationId xmlns:a16="http://schemas.microsoft.com/office/drawing/2014/main" id="{235E4BF3-25DA-41E9-B880-A0DC6C1EF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4" name="Freeform 10">
              <a:extLst>
                <a:ext uri="{FF2B5EF4-FFF2-40B4-BE49-F238E27FC236}">
                  <a16:creationId xmlns:a16="http://schemas.microsoft.com/office/drawing/2014/main" id="{813C1F92-ED6B-4F19-9415-BFB5B5B5A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5" name="Freeform 11">
              <a:extLst>
                <a:ext uri="{FF2B5EF4-FFF2-40B4-BE49-F238E27FC236}">
                  <a16:creationId xmlns:a16="http://schemas.microsoft.com/office/drawing/2014/main" id="{9E40EF46-D7B9-447E-ACB4-D78972199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6" name="Freeform 12">
              <a:extLst>
                <a:ext uri="{FF2B5EF4-FFF2-40B4-BE49-F238E27FC236}">
                  <a16:creationId xmlns:a16="http://schemas.microsoft.com/office/drawing/2014/main" id="{123CAE24-12FF-43D7-A6C0-6AA792E3A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7" name="Freeform 13">
              <a:extLst>
                <a:ext uri="{FF2B5EF4-FFF2-40B4-BE49-F238E27FC236}">
                  <a16:creationId xmlns:a16="http://schemas.microsoft.com/office/drawing/2014/main" id="{B372F5DB-BF3F-4325-85B0-CDCE7A6A6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8" name="Freeform 14">
              <a:extLst>
                <a:ext uri="{FF2B5EF4-FFF2-40B4-BE49-F238E27FC236}">
                  <a16:creationId xmlns:a16="http://schemas.microsoft.com/office/drawing/2014/main" id="{B25A9653-2959-449B-BA93-64D5656B1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9" name="Freeform 15">
              <a:extLst>
                <a:ext uri="{FF2B5EF4-FFF2-40B4-BE49-F238E27FC236}">
                  <a16:creationId xmlns:a16="http://schemas.microsoft.com/office/drawing/2014/main" id="{683D52E0-024E-49EA-B58E-AFCB54B9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B42DB067-C8BB-4763-B3AC-A1AFC1F94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1" name="Freeform 17">
              <a:extLst>
                <a:ext uri="{FF2B5EF4-FFF2-40B4-BE49-F238E27FC236}">
                  <a16:creationId xmlns:a16="http://schemas.microsoft.com/office/drawing/2014/main" id="{4BFADE60-883C-490B-8717-29178631E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2" name="Freeform 18">
              <a:extLst>
                <a:ext uri="{FF2B5EF4-FFF2-40B4-BE49-F238E27FC236}">
                  <a16:creationId xmlns:a16="http://schemas.microsoft.com/office/drawing/2014/main" id="{276CDC4A-1010-43AB-BD13-E9BC487D6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3" name="Freeform 19">
              <a:extLst>
                <a:ext uri="{FF2B5EF4-FFF2-40B4-BE49-F238E27FC236}">
                  <a16:creationId xmlns:a16="http://schemas.microsoft.com/office/drawing/2014/main" id="{E6DA892F-7AE7-4A83-9BFB-D5FDBA16D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4" name="Freeform 20">
              <a:extLst>
                <a:ext uri="{FF2B5EF4-FFF2-40B4-BE49-F238E27FC236}">
                  <a16:creationId xmlns:a16="http://schemas.microsoft.com/office/drawing/2014/main" id="{2079130B-2394-449B-80DB-0B9946C7B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5" name="Freeform 21">
              <a:extLst>
                <a:ext uri="{FF2B5EF4-FFF2-40B4-BE49-F238E27FC236}">
                  <a16:creationId xmlns:a16="http://schemas.microsoft.com/office/drawing/2014/main" id="{2F852A68-5FD2-4BD4-902A-37D580B79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6" name="Freeform 22">
              <a:extLst>
                <a:ext uri="{FF2B5EF4-FFF2-40B4-BE49-F238E27FC236}">
                  <a16:creationId xmlns:a16="http://schemas.microsoft.com/office/drawing/2014/main" id="{1CD48066-FF17-425E-9EEC-795CD0CA4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7" name="Freeform 23">
              <a:extLst>
                <a:ext uri="{FF2B5EF4-FFF2-40B4-BE49-F238E27FC236}">
                  <a16:creationId xmlns:a16="http://schemas.microsoft.com/office/drawing/2014/main" id="{374D862B-A8E1-4CB9-8529-077C6DBA5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8" name="Freeform 24">
              <a:extLst>
                <a:ext uri="{FF2B5EF4-FFF2-40B4-BE49-F238E27FC236}">
                  <a16:creationId xmlns:a16="http://schemas.microsoft.com/office/drawing/2014/main" id="{5A3B1A83-9C72-4407-A5BF-A9EAA5C4D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9" name="Freeform 25">
              <a:extLst>
                <a:ext uri="{FF2B5EF4-FFF2-40B4-BE49-F238E27FC236}">
                  <a16:creationId xmlns:a16="http://schemas.microsoft.com/office/drawing/2014/main" id="{C73AF399-B36E-419F-92C0-533EFBD9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1477651"/>
            <a:ext cx="3756774" cy="4575659"/>
          </a:xfrm>
        </p:spPr>
        <p:txBody>
          <a:bodyPr vert="horz" lIns="228600" tIns="228600" rIns="228600" bIns="228600" rtlCol="0" anchor="t">
            <a:normAutofit/>
          </a:bodyPr>
          <a:lstStyle/>
          <a:p>
            <a:pPr algn="l"/>
            <a:r>
              <a:rPr lang="en-US" sz="540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241" name="Isosceles Triangle 240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27553" y="1375241"/>
            <a:ext cx="175681" cy="16659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4181" y="104487"/>
            <a:ext cx="5949999" cy="630895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4170" indent="-456565">
              <a:lnSpc>
                <a:spcPct val="110000"/>
              </a:lnSpc>
              <a:spcAft>
                <a:spcPts val="600"/>
              </a:spcAft>
            </a:pPr>
            <a:r>
              <a:rPr lang="en-US" b="1" err="1">
                <a:latin typeface="Calibri"/>
                <a:cs typeface="Calibri"/>
              </a:rPr>
              <a:t>Dbt</a:t>
            </a:r>
            <a:r>
              <a:rPr lang="en-US" b="1">
                <a:latin typeface="Calibri"/>
                <a:cs typeface="Calibri"/>
              </a:rPr>
              <a:t> introduction</a:t>
            </a:r>
          </a:p>
          <a:p>
            <a:pPr marL="344170" indent="-456565">
              <a:lnSpc>
                <a:spcPct val="110000"/>
              </a:lnSpc>
              <a:spcAft>
                <a:spcPts val="600"/>
              </a:spcAft>
            </a:pPr>
            <a:r>
              <a:rPr lang="en-US" b="1">
                <a:latin typeface="Calibri"/>
                <a:cs typeface="Calibri"/>
              </a:rPr>
              <a:t>Installation</a:t>
            </a:r>
          </a:p>
          <a:p>
            <a:pPr marL="344170" indent="-456565">
              <a:lnSpc>
                <a:spcPct val="110000"/>
              </a:lnSpc>
              <a:spcAft>
                <a:spcPts val="600"/>
              </a:spcAft>
            </a:pPr>
            <a:r>
              <a:rPr lang="en-US" b="1" err="1">
                <a:latin typeface="Calibri"/>
                <a:cs typeface="Calibri"/>
              </a:rPr>
              <a:t>Dbt</a:t>
            </a:r>
            <a:r>
              <a:rPr lang="en-US" b="1">
                <a:latin typeface="Calibri"/>
                <a:cs typeface="Calibri"/>
              </a:rPr>
              <a:t> structure</a:t>
            </a:r>
          </a:p>
          <a:p>
            <a:pPr marL="573405" lvl="1">
              <a:lnSpc>
                <a:spcPct val="110000"/>
              </a:lnSpc>
              <a:spcAft>
                <a:spcPts val="600"/>
              </a:spcAft>
            </a:pPr>
            <a:r>
              <a:rPr lang="en-US" sz="1800" err="1">
                <a:latin typeface="Calibri"/>
                <a:cs typeface="Calibri"/>
              </a:rPr>
              <a:t>Dbt_project</a:t>
            </a:r>
            <a:r>
              <a:rPr lang="en-US" sz="1800">
                <a:latin typeface="Calibri"/>
                <a:cs typeface="Calibri"/>
              </a:rPr>
              <a:t> ; Var </a:t>
            </a:r>
            <a:endParaRPr lang="en-US" sz="1800"/>
          </a:p>
          <a:p>
            <a:pPr marL="573405" lvl="1">
              <a:lnSpc>
                <a:spcPct val="110000"/>
              </a:lnSpc>
              <a:spcAft>
                <a:spcPts val="600"/>
              </a:spcAft>
            </a:pPr>
            <a:r>
              <a:rPr lang="en-US" sz="1800">
                <a:latin typeface="Calibri"/>
                <a:cs typeface="Calibri"/>
              </a:rPr>
              <a:t>Directories Structure : Source ; Seed; Staging ; Mart</a:t>
            </a:r>
            <a:endParaRPr lang="en-US" sz="1800"/>
          </a:p>
          <a:p>
            <a:pPr marL="573405" lvl="1">
              <a:lnSpc>
                <a:spcPct val="110000"/>
              </a:lnSpc>
              <a:spcAft>
                <a:spcPts val="600"/>
              </a:spcAft>
            </a:pPr>
            <a:r>
              <a:rPr lang="en-US" sz="1800">
                <a:latin typeface="Calibri"/>
                <a:cs typeface="Calibri"/>
              </a:rPr>
              <a:t>Models</a:t>
            </a:r>
            <a:endParaRPr lang="en-US" sz="1800"/>
          </a:p>
          <a:p>
            <a:pPr marL="573405" lvl="1">
              <a:lnSpc>
                <a:spcPct val="110000"/>
              </a:lnSpc>
              <a:spcAft>
                <a:spcPts val="600"/>
              </a:spcAft>
            </a:pPr>
            <a:r>
              <a:rPr lang="en-US" sz="1800">
                <a:latin typeface="Calibri"/>
                <a:cs typeface="Calibri"/>
              </a:rPr>
              <a:t>Materialization</a:t>
            </a:r>
            <a:endParaRPr lang="en-US" sz="1800"/>
          </a:p>
          <a:p>
            <a:pPr marL="573405" lvl="1">
              <a:lnSpc>
                <a:spcPct val="110000"/>
              </a:lnSpc>
              <a:spcAft>
                <a:spcPts val="600"/>
              </a:spcAft>
            </a:pPr>
            <a:r>
              <a:rPr lang="en-US" sz="1800">
                <a:latin typeface="Calibri"/>
                <a:ea typeface="Calibri"/>
                <a:cs typeface="Calibri"/>
              </a:rPr>
              <a:t>Scd-type2 with Snapshot model </a:t>
            </a:r>
            <a:endParaRPr lang="en-US" sz="1800">
              <a:latin typeface="Rockwell" panose="02060603020205020403"/>
              <a:ea typeface="Calibri"/>
              <a:cs typeface="Calibri"/>
            </a:endParaRPr>
          </a:p>
          <a:p>
            <a:pPr marL="344170" indent="-456565">
              <a:lnSpc>
                <a:spcPct val="110000"/>
              </a:lnSpc>
              <a:spcAft>
                <a:spcPts val="600"/>
              </a:spcAft>
              <a:buFont typeface="Arial" panose="05000000000000000000" pitchFamily="2" charset="2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Incremental model </a:t>
            </a:r>
            <a:endParaRPr lang="en-US"/>
          </a:p>
          <a:p>
            <a:pPr marL="344170" indent="-456565">
              <a:lnSpc>
                <a:spcPct val="110000"/>
              </a:lnSpc>
              <a:spcAft>
                <a:spcPts val="600"/>
              </a:spcAft>
              <a:buFont typeface="Arial" panose="05000000000000000000" pitchFamily="2" charset="2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Data Quality (Test Vs Contract) </a:t>
            </a:r>
          </a:p>
          <a:p>
            <a:pPr marL="344170" indent="-456565">
              <a:lnSpc>
                <a:spcPct val="110000"/>
              </a:lnSpc>
              <a:spcAft>
                <a:spcPts val="600"/>
              </a:spcAft>
              <a:buFont typeface="Arial" panose="05000000000000000000" pitchFamily="2" charset="2"/>
              <a:buChar char="•"/>
            </a:pPr>
            <a:r>
              <a:rPr lang="en-US" err="1">
                <a:latin typeface="Calibri"/>
                <a:ea typeface="Calibri"/>
                <a:cs typeface="Calibri"/>
              </a:rPr>
              <a:t>Dbt-expactations</a:t>
            </a:r>
            <a:r>
              <a:rPr lang="en-US">
                <a:latin typeface="Calibri"/>
                <a:ea typeface="Calibri"/>
                <a:cs typeface="Calibri"/>
              </a:rPr>
              <a:t> and </a:t>
            </a:r>
            <a:r>
              <a:rPr lang="en-US" err="1">
                <a:latin typeface="Calibri"/>
                <a:ea typeface="Calibri"/>
                <a:cs typeface="Calibri"/>
              </a:rPr>
              <a:t>Dbt</a:t>
            </a:r>
            <a:r>
              <a:rPr lang="en-US">
                <a:latin typeface="Calibri"/>
                <a:ea typeface="Calibri"/>
                <a:cs typeface="Calibri"/>
              </a:rPr>
              <a:t>-util </a:t>
            </a:r>
          </a:p>
          <a:p>
            <a:pPr marL="344170" indent="-456565">
              <a:lnSpc>
                <a:spcPct val="110000"/>
              </a:lnSpc>
              <a:spcAft>
                <a:spcPts val="600"/>
              </a:spcAft>
              <a:buFont typeface="Arial" panose="05000000000000000000" pitchFamily="2" charset="2"/>
              <a:buChar char="•"/>
            </a:pPr>
            <a:r>
              <a:rPr lang="en-US" err="1">
                <a:latin typeface="Calibri"/>
                <a:ea typeface="Calibri"/>
                <a:cs typeface="Calibri"/>
              </a:rPr>
              <a:t>Dbt</a:t>
            </a:r>
            <a:r>
              <a:rPr lang="en-US">
                <a:latin typeface="Calibri"/>
                <a:ea typeface="Calibri"/>
                <a:cs typeface="Calibri"/>
              </a:rPr>
              <a:t> best </a:t>
            </a:r>
            <a:r>
              <a:rPr lang="en-US" err="1">
                <a:latin typeface="Calibri"/>
                <a:ea typeface="Calibri"/>
                <a:cs typeface="Calibri"/>
              </a:rPr>
              <a:t>practise</a:t>
            </a:r>
            <a:endParaRPr lang="en-US">
              <a:latin typeface="Calibri"/>
              <a:ea typeface="Calibri"/>
              <a:cs typeface="Calibri"/>
            </a:endParaRPr>
          </a:p>
          <a:p>
            <a:pPr marL="380365" indent="-228600">
              <a:lnSpc>
                <a:spcPct val="110000"/>
              </a:lnSpc>
              <a:spcBef>
                <a:spcPts val="1600"/>
              </a:spcBef>
              <a:buFont typeface="Wingdings" panose="05000000000000000000" pitchFamily="2" charset="2"/>
              <a:buChar char="§"/>
            </a:pPr>
            <a:endParaRPr lang="en-US">
              <a:latin typeface="Calibri"/>
              <a:ea typeface="Calibri"/>
              <a:cs typeface="Calibri"/>
            </a:endParaRPr>
          </a:p>
          <a:p>
            <a:pPr marL="0" indent="-22860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6" name="Picture 5" descr="A red sign with white text&#10;&#10;Description automatically generated">
            <a:extLst>
              <a:ext uri="{FF2B5EF4-FFF2-40B4-BE49-F238E27FC236}">
                <a16:creationId xmlns:a16="http://schemas.microsoft.com/office/drawing/2014/main" id="{677FA681-23AB-5AD9-940D-699B6E623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39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210" y="397816"/>
            <a:ext cx="3459580" cy="834022"/>
          </a:xfrm>
        </p:spPr>
        <p:txBody>
          <a:bodyPr>
            <a:normAutofit fontScale="90000"/>
          </a:bodyPr>
          <a:lstStyle/>
          <a:p>
            <a:pPr algn="l"/>
            <a:r>
              <a:rPr lang="en-US" err="1"/>
              <a:t>Dbt</a:t>
            </a:r>
            <a:r>
              <a:rPr lang="en-US"/>
              <a:t>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779" y="1445184"/>
            <a:ext cx="4593166" cy="457155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4170" indent="-34417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Source ; Seed ; Base</a:t>
            </a:r>
          </a:p>
          <a:p>
            <a:pPr marL="608965" lvl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</a:pPr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Bronze / Private (</a:t>
            </a:r>
            <a:r>
              <a:rPr lang="en-US" sz="1800" err="1">
                <a:solidFill>
                  <a:schemeClr val="tx2"/>
                </a:solidFill>
                <a:latin typeface="Arial"/>
                <a:cs typeface="Arial"/>
              </a:rPr>
              <a:t>Owner_int</a:t>
            </a:r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)</a:t>
            </a:r>
            <a:endParaRPr lang="en-US" sz="1800">
              <a:solidFill>
                <a:schemeClr val="tx2"/>
              </a:solidFill>
              <a:cs typeface="Arial"/>
            </a:endParaRPr>
          </a:p>
          <a:p>
            <a:pPr marL="344170" indent="-34417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Staging</a:t>
            </a:r>
          </a:p>
          <a:p>
            <a:pPr marL="608965" lvl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</a:pPr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Silver / Protected (</a:t>
            </a:r>
            <a:r>
              <a:rPr lang="en-US" sz="1800" err="1">
                <a:solidFill>
                  <a:schemeClr val="tx2"/>
                </a:solidFill>
                <a:latin typeface="Arial"/>
                <a:cs typeface="Arial"/>
              </a:rPr>
              <a:t>Owner_stg</a:t>
            </a:r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)</a:t>
            </a:r>
            <a:endParaRPr lang="en-US" sz="1800">
              <a:solidFill>
                <a:schemeClr val="tx2"/>
              </a:solidFill>
              <a:cs typeface="Arial"/>
            </a:endParaRPr>
          </a:p>
          <a:p>
            <a:pPr marL="344170" indent="-34417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DWH</a:t>
            </a:r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 ; Mart </a:t>
            </a:r>
          </a:p>
          <a:p>
            <a:pPr marL="608965" lvl="1"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</a:pPr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Gold / Public (</a:t>
            </a:r>
            <a:r>
              <a:rPr lang="en-US" sz="1800" err="1">
                <a:solidFill>
                  <a:schemeClr val="tx2"/>
                </a:solidFill>
                <a:latin typeface="Arial"/>
                <a:cs typeface="Arial"/>
              </a:rPr>
              <a:t>Owner_dwh</a:t>
            </a:r>
            <a:r>
              <a:rPr lang="en-US" sz="1800">
                <a:solidFill>
                  <a:schemeClr val="tx2"/>
                </a:solidFill>
                <a:latin typeface="Arial"/>
                <a:cs typeface="Arial"/>
              </a:rPr>
              <a:t> ; LDM_)</a:t>
            </a:r>
            <a:br>
              <a:rPr lang="en-US" sz="1800">
                <a:solidFill>
                  <a:schemeClr val="tx2"/>
                </a:solidFill>
                <a:latin typeface="Arial"/>
                <a:cs typeface="Arial"/>
              </a:rPr>
            </a:br>
            <a:endParaRPr lang="en-US" sz="1800">
              <a:solidFill>
                <a:schemeClr val="tx2"/>
              </a:solidFill>
              <a:latin typeface="Arial"/>
              <a:cs typeface="Arial"/>
            </a:endParaRPr>
          </a:p>
          <a:p>
            <a:pPr marL="379730" indent="-344170">
              <a:spcAft>
                <a:spcPts val="600"/>
              </a:spcAft>
              <a:buClr>
                <a:srgbClr val="C00000"/>
              </a:buClr>
              <a:buFont typeface="Arial" panose="05000000000000000000" pitchFamily="2" charset="2"/>
              <a:buChar char="•"/>
            </a:pPr>
            <a:r>
              <a:rPr lang="en-US" b="1">
                <a:solidFill>
                  <a:schemeClr val="tx2"/>
                </a:solidFill>
                <a:latin typeface="Arial"/>
                <a:cs typeface="Arial"/>
              </a:rPr>
              <a:t>Monolithic</a:t>
            </a:r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 project </a:t>
            </a:r>
            <a:r>
              <a:rPr lang="en-US" b="1">
                <a:solidFill>
                  <a:schemeClr val="tx2"/>
                </a:solidFill>
                <a:latin typeface="Arial"/>
                <a:cs typeface="Arial"/>
              </a:rPr>
              <a:t>vs</a:t>
            </a:r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 ‘Layers’ Project Structure (</a:t>
            </a:r>
            <a:r>
              <a:rPr lang="en-US" b="1">
                <a:solidFill>
                  <a:schemeClr val="tx2"/>
                </a:solidFill>
                <a:latin typeface="Arial"/>
                <a:cs typeface="Arial"/>
              </a:rPr>
              <a:t>Multiple</a:t>
            </a:r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 DBT Projects)</a:t>
            </a:r>
          </a:p>
          <a:p>
            <a:pPr marL="379730" indent="-344170">
              <a:spcAft>
                <a:spcPts val="600"/>
              </a:spcAft>
              <a:buClr>
                <a:srgbClr val="C00000"/>
              </a:buClr>
              <a:buFont typeface="Arial" panose="05000000000000000000" pitchFamily="2" charset="2"/>
              <a:buChar char="•"/>
            </a:pPr>
            <a:endParaRPr lang="en-US" sz="2000">
              <a:latin typeface="Arial"/>
              <a:cs typeface="Arial"/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endParaRPr lang="en-US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9F0E5-EB95-A0BB-B575-DABE34BFA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264" y="350046"/>
            <a:ext cx="4335100" cy="291139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D81258D-E577-D55E-08D7-DDC08A334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263" y="3381427"/>
            <a:ext cx="4335099" cy="2944636"/>
          </a:xfrm>
          <a:prstGeom prst="rect">
            <a:avLst/>
          </a:prstGeom>
        </p:spPr>
      </p:pic>
      <p:pic>
        <p:nvPicPr>
          <p:cNvPr id="8" name="Picture 7" descr="A red sign with white text&#10;&#10;Description automatically generated">
            <a:extLst>
              <a:ext uri="{FF2B5EF4-FFF2-40B4-BE49-F238E27FC236}">
                <a16:creationId xmlns:a16="http://schemas.microsoft.com/office/drawing/2014/main" id="{FAD79EA0-5B4A-B7C6-97B9-F7454F312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3549" y="219546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40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334A2EF-69D9-41C1-9876-91D7FCF7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4C0C03-1202-4DC9-BA33-998DDFB3F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61" y="-59376"/>
            <a:ext cx="12187238" cy="6923798"/>
            <a:chOff x="-1061" y="-51881"/>
            <a:chExt cx="12187238" cy="6923798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2E887C16-A8CC-48BD-A34B-69B5D14BE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1194B805-0CE2-4FD6-804E-2771E18BB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96000EBD-113B-4BB5-94F2-B2C961094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C2C37892-BF6A-4DDB-BAA9-48B6A051E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B3A53A2B-EB9B-4318-A7F9-E371D211E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59001F5F-9338-43E1-BB4B-21C681CA2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24781ABE-347F-40E9-9BB2-3E35C8F15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6D8A7767-4D16-4AB7-8277-D66FEC7F7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1B7D649D-9559-4E1D-937A-351948350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45AA5D21-8C7B-4C77-815C-C3A8EA0A5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D7A46675-AA96-41DB-B9DB-CAA471A2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82090F8A-ECF2-423C-98D0-8EF226220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EA5DE46B-A4BE-407F-835A-693D3E979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429E4297-5489-465D-A6D7-03BD468E0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69A4CFA1-B603-453B-AC53-49E8A8DF7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7A997EDF-8927-490B-AD5F-046317B8B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3C91BE84-B1A4-4592-A942-2C72C86DD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A0AAA5CD-6E44-429A-91FA-D650BAF9E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C94665E5-490A-45ED-A6C9-B0743560A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6161" y="2341729"/>
            <a:ext cx="3054635" cy="50324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en-US" err="1">
                <a:solidFill>
                  <a:schemeClr val="tx2"/>
                </a:solidFill>
              </a:rPr>
              <a:t>Dbt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Structure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DC1C6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0273" y="3291386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18CEF7-0219-B0DE-2324-7F876EAB8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83" y="774200"/>
            <a:ext cx="7699631" cy="5406000"/>
          </a:xfrm>
          <a:prstGeom prst="rect">
            <a:avLst/>
          </a:prstGeom>
        </p:spPr>
      </p:pic>
      <p:pic>
        <p:nvPicPr>
          <p:cNvPr id="3" name="Picture 2" descr="A red sign with white text&#10;&#10;Description automatically generated">
            <a:extLst>
              <a:ext uri="{FF2B5EF4-FFF2-40B4-BE49-F238E27FC236}">
                <a16:creationId xmlns:a16="http://schemas.microsoft.com/office/drawing/2014/main" id="{83C53044-4190-DA26-FA47-218A5B53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3549" y="219546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55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B15E4-F238-1436-72E1-4CD45DD0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591" y="466378"/>
            <a:ext cx="3498667" cy="401584"/>
          </a:xfrm>
        </p:spPr>
        <p:txBody>
          <a:bodyPr>
            <a:normAutofit fontScale="90000"/>
          </a:bodyPr>
          <a:lstStyle/>
          <a:p>
            <a:r>
              <a:rPr lang="en-US" err="1">
                <a:cs typeface="Calibri Light"/>
              </a:rPr>
              <a:t>Dbt</a:t>
            </a:r>
            <a:r>
              <a:rPr lang="en-US">
                <a:cs typeface="Calibri Light"/>
              </a:rPr>
              <a:t> </a:t>
            </a:r>
            <a:r>
              <a:rPr lang="en-US" err="1">
                <a:solidFill>
                  <a:schemeClr val="accent2">
                    <a:lumMod val="50000"/>
                  </a:schemeClr>
                </a:solidFill>
              </a:rPr>
              <a:t>Project.yml</a:t>
            </a:r>
            <a:r>
              <a:rPr lang="en-US">
                <a:cs typeface="Calibri Light"/>
              </a:rPr>
              <a:t> </a:t>
            </a:r>
          </a:p>
        </p:txBody>
      </p:sp>
      <p:pic>
        <p:nvPicPr>
          <p:cNvPr id="4" name="Content Placeholder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8CE574F-E24F-61D6-FC96-95FDF6CE0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8858" y="1601366"/>
            <a:ext cx="5446375" cy="4131733"/>
          </a:xfr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B96011E-0CB1-1C83-D627-261EA20AC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411" y="370854"/>
            <a:ext cx="3293951" cy="3342967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FD8EAA3C-99FB-57EA-7B56-FE017C8DC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411" y="3858794"/>
            <a:ext cx="3293951" cy="2540703"/>
          </a:xfrm>
          <a:prstGeom prst="rect">
            <a:avLst/>
          </a:prstGeom>
        </p:spPr>
      </p:pic>
      <p:pic>
        <p:nvPicPr>
          <p:cNvPr id="8" name="Picture 7" descr="A red sign with white text&#10;&#10;Description automatically generated">
            <a:extLst>
              <a:ext uri="{FF2B5EF4-FFF2-40B4-BE49-F238E27FC236}">
                <a16:creationId xmlns:a16="http://schemas.microsoft.com/office/drawing/2014/main" id="{11D1D67B-A9E7-2209-1515-943B9BEDC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3549" y="219546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42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5298BA1-4977-DFE5-53F9-25CC91B5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10" y="397816"/>
            <a:ext cx="3459580" cy="834022"/>
          </a:xfrm>
        </p:spPr>
        <p:txBody>
          <a:bodyPr>
            <a:normAutofit fontScale="90000"/>
          </a:bodyPr>
          <a:lstStyle/>
          <a:p>
            <a:pPr algn="l"/>
            <a:r>
              <a:rPr lang="en-US" err="1"/>
              <a:t>Dbt</a:t>
            </a:r>
            <a:r>
              <a:rPr lang="en-US"/>
              <a:t>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Variable</a:t>
            </a:r>
          </a:p>
        </p:txBody>
      </p:sp>
      <p:pic>
        <p:nvPicPr>
          <p:cNvPr id="16" name="Picture 1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E083A2C-90E0-142D-5184-16A28514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568" y="2091259"/>
            <a:ext cx="4394200" cy="3282261"/>
          </a:xfrm>
          <a:prstGeom prst="rect">
            <a:avLst/>
          </a:prstGeom>
        </p:spPr>
      </p:pic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0162562C-0F85-AEE8-1332-EE61B3D00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09" y="2111602"/>
            <a:ext cx="3314700" cy="2540565"/>
          </a:xfrm>
          <a:prstGeom prst="rect">
            <a:avLst/>
          </a:prstGeom>
        </p:spPr>
      </p:pic>
      <p:pic>
        <p:nvPicPr>
          <p:cNvPr id="19" name="Picture 18" descr="A screen shot of a computer&#10;&#10;Description automatically generated">
            <a:extLst>
              <a:ext uri="{FF2B5EF4-FFF2-40B4-BE49-F238E27FC236}">
                <a16:creationId xmlns:a16="http://schemas.microsoft.com/office/drawing/2014/main" id="{FA38CDC8-8BF3-6221-4357-FC954430D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455" y="2092529"/>
            <a:ext cx="3695699" cy="1508775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D856F2C-F966-47C3-CF34-A11C2950B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18" y="1595632"/>
            <a:ext cx="2250878" cy="3653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Arial"/>
                <a:cs typeface="Arial"/>
              </a:rPr>
              <a:t>Global variables</a:t>
            </a:r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44C4CFD-D6AC-C588-DFF4-77A452697E58}"/>
              </a:ext>
            </a:extLst>
          </p:cNvPr>
          <p:cNvSpPr txBox="1">
            <a:spLocks/>
          </p:cNvSpPr>
          <p:nvPr/>
        </p:nvSpPr>
        <p:spPr>
          <a:xfrm>
            <a:off x="4472662" y="1592810"/>
            <a:ext cx="2250878" cy="3653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Arial"/>
                <a:cs typeface="Arial"/>
              </a:rPr>
              <a:t>Local variables</a:t>
            </a:r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E72CC8F-584B-280E-BD8C-9D7404EFDFE4}"/>
              </a:ext>
            </a:extLst>
          </p:cNvPr>
          <p:cNvSpPr txBox="1">
            <a:spLocks/>
          </p:cNvSpPr>
          <p:nvPr/>
        </p:nvSpPr>
        <p:spPr>
          <a:xfrm>
            <a:off x="8614273" y="1557532"/>
            <a:ext cx="2250878" cy="3653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Arial"/>
                <a:cs typeface="Arial"/>
              </a:rPr>
              <a:t>Env variables</a:t>
            </a:r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26" name="Picture 25" descr="A red sign with white text&#10;&#10;Description automatically generated">
            <a:extLst>
              <a:ext uri="{FF2B5EF4-FFF2-40B4-BE49-F238E27FC236}">
                <a16:creationId xmlns:a16="http://schemas.microsoft.com/office/drawing/2014/main" id="{969C1BCF-C22F-6ABC-FBAD-87C1F25B3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3549" y="219546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70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13" y="389458"/>
            <a:ext cx="2481729" cy="428987"/>
          </a:xfrm>
        </p:spPr>
        <p:txBody>
          <a:bodyPr>
            <a:normAutofit fontScale="90000"/>
          </a:bodyPr>
          <a:lstStyle/>
          <a:p>
            <a:pPr algn="l"/>
            <a:r>
              <a:rPr lang="en-US" err="1"/>
              <a:t>Dbt</a:t>
            </a:r>
            <a:r>
              <a:rPr lang="en-US"/>
              <a:t>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Model</a:t>
            </a:r>
            <a:r>
              <a:rPr lang="en-US"/>
              <a:t> </a:t>
            </a:r>
          </a:p>
        </p:txBody>
      </p:sp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DB92AC0-F6D5-A810-13D7-52D3130A7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177" y="2092455"/>
            <a:ext cx="1960034" cy="1085591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3A5D482-9E77-7ECA-426A-F289569F8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954" y="3559841"/>
            <a:ext cx="2348090" cy="1622149"/>
          </a:xfrm>
          <a:prstGeom prst="rect">
            <a:avLst/>
          </a:prstGeom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AC5E605-8F22-F932-C2B0-A3D677081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113" y="306964"/>
            <a:ext cx="3025421" cy="2688073"/>
          </a:xfrm>
          <a:prstGeom prst="rect">
            <a:avLst/>
          </a:prstGeom>
        </p:spPr>
      </p:pic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7DA815E-50F4-4725-66BB-3CBBA06BE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1" y="1075612"/>
            <a:ext cx="5022143" cy="3719000"/>
          </a:xfrm>
          <a:prstGeom prst="rect">
            <a:avLst/>
          </a:prstGeom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954969B-D087-44DC-CDB9-B453A56F0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113" y="3118639"/>
            <a:ext cx="3025421" cy="26033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86E978-D470-5933-4422-48C42EFBC231}"/>
              </a:ext>
            </a:extLst>
          </p:cNvPr>
          <p:cNvSpPr txBox="1"/>
          <p:nvPr/>
        </p:nvSpPr>
        <p:spPr>
          <a:xfrm>
            <a:off x="5879626" y="6398872"/>
            <a:ext cx="62286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Ref : </a:t>
            </a:r>
            <a:r>
              <a:rPr lang="en-US" sz="1200">
                <a:ea typeface="+mn-lt"/>
                <a:cs typeface="+mn-lt"/>
              </a:rPr>
              <a:t>https://docs.getdbt.com/docs/build/sql-models#section-everything-is-a-select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F6B70-A087-4244-8B29-436EA246C76C}"/>
              </a:ext>
            </a:extLst>
          </p:cNvPr>
          <p:cNvSpPr txBox="1"/>
          <p:nvPr/>
        </p:nvSpPr>
        <p:spPr>
          <a:xfrm>
            <a:off x="760295" y="4993211"/>
            <a:ext cx="500083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1F497D"/>
                </a:solidFill>
                <a:cs typeface="Arial"/>
              </a:rPr>
              <a:t>Model can be SQL or Python</a:t>
            </a:r>
            <a:endParaRPr lang="en-US"/>
          </a:p>
          <a:p>
            <a:endParaRPr lang="en-US" sz="1200" b="1">
              <a:solidFill>
                <a:srgbClr val="1F497D"/>
              </a:solidFill>
              <a:cs typeface="Arial"/>
            </a:endParaRPr>
          </a:p>
          <a:p>
            <a:r>
              <a:rPr lang="en-US" sz="1200" b="1">
                <a:solidFill>
                  <a:srgbClr val="1F497D"/>
                </a:solidFill>
                <a:cs typeface="Arial"/>
              </a:rPr>
              <a:t>Model configuration can be store in 3 placed</a:t>
            </a:r>
            <a:br>
              <a:rPr lang="en-US" sz="1200" b="1">
                <a:solidFill>
                  <a:srgbClr val="1F497D"/>
                </a:solidFill>
                <a:cs typeface="Arial"/>
              </a:rPr>
            </a:br>
            <a:endParaRPr lang="en-US" sz="1200" b="1">
              <a:solidFill>
                <a:srgbClr val="1F497D"/>
              </a:solidFill>
              <a:cs typeface="Arial"/>
            </a:endParaRPr>
          </a:p>
          <a:p>
            <a:r>
              <a:rPr lang="en-US" sz="1200" b="1">
                <a:solidFill>
                  <a:srgbClr val="FF0000"/>
                </a:solidFill>
                <a:cs typeface="Arial"/>
              </a:rPr>
              <a:t>Model names need to be unique </a:t>
            </a:r>
            <a:r>
              <a:rPr lang="en-US" sz="1200" b="1">
                <a:solidFill>
                  <a:srgbClr val="1F497D"/>
                </a:solidFill>
                <a:cs typeface="Arial"/>
              </a:rPr>
              <a:t>(even if in different directories) </a:t>
            </a:r>
            <a:endParaRPr lang="en-US" sz="1200">
              <a:solidFill>
                <a:srgbClr val="1F497D"/>
              </a:solidFill>
              <a:cs typeface="Arial"/>
            </a:endParaRPr>
          </a:p>
        </p:txBody>
      </p:sp>
      <p:pic>
        <p:nvPicPr>
          <p:cNvPr id="8" name="Picture 7" descr="A red sign with white text&#10;&#10;Description automatically generated">
            <a:extLst>
              <a:ext uri="{FF2B5EF4-FFF2-40B4-BE49-F238E27FC236}">
                <a16:creationId xmlns:a16="http://schemas.microsoft.com/office/drawing/2014/main" id="{6C224D4E-7AEE-0283-67DB-0A79CE2374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48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89" y="479517"/>
            <a:ext cx="4168405" cy="606280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Model Schema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770229C-70FD-E533-3F03-AB5C7B481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594" y="950974"/>
            <a:ext cx="6381135" cy="5365729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F1F08BE-8888-7A48-E298-A0AA71CB0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65" y="2772653"/>
            <a:ext cx="4361140" cy="3492665"/>
          </a:xfrm>
          <a:prstGeom prst="rect">
            <a:avLst/>
          </a:prstGeom>
        </p:spPr>
      </p:pic>
      <p:pic>
        <p:nvPicPr>
          <p:cNvPr id="4" name="Picture 3" descr="A red sign with white text&#10;&#10;Description automatically generated">
            <a:extLst>
              <a:ext uri="{FF2B5EF4-FFF2-40B4-BE49-F238E27FC236}">
                <a16:creationId xmlns:a16="http://schemas.microsoft.com/office/drawing/2014/main" id="{0ED79393-CDB5-A97A-957D-6184B4133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AC1175-44D2-E7B0-1D34-8AFAA035F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78" y="1415331"/>
            <a:ext cx="2175635" cy="99945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Calibri"/>
                <a:ea typeface="Calibri"/>
                <a:cs typeface="Calibri"/>
              </a:rPr>
              <a:t>Description</a:t>
            </a:r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Calibri"/>
                <a:ea typeface="Calibri"/>
                <a:cs typeface="Calibri"/>
              </a:rPr>
              <a:t>Configuration </a:t>
            </a:r>
          </a:p>
        </p:txBody>
      </p:sp>
    </p:spTree>
    <p:extLst>
      <p:ext uri="{BB962C8B-B14F-4D97-AF65-F5344CB8AC3E}">
        <p14:creationId xmlns:p14="http://schemas.microsoft.com/office/powerpoint/2010/main" val="3129501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A4066A-5AE3-C83C-A5A0-F430D0637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707" y="476351"/>
            <a:ext cx="4345212" cy="674180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–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Seed </a:t>
            </a:r>
          </a:p>
        </p:txBody>
      </p:sp>
      <p:pic>
        <p:nvPicPr>
          <p:cNvPr id="3" name="Picture 2" descr="A red sign with white text&#10;&#10;Description automatically generated">
            <a:extLst>
              <a:ext uri="{FF2B5EF4-FFF2-40B4-BE49-F238E27FC236}">
                <a16:creationId xmlns:a16="http://schemas.microsoft.com/office/drawing/2014/main" id="{EFACF1CE-A5BA-8C3A-6DC9-EF4C836D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44573D8-77AB-FC46-5BC7-F3AF8C981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178" y="3876216"/>
            <a:ext cx="7018866" cy="118695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E56505A-0F0C-38AC-F08B-CB544BF42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22" y="1418132"/>
            <a:ext cx="5360811" cy="1905628"/>
          </a:xfrm>
          <a:prstGeom prst="rect">
            <a:avLst/>
          </a:prstGeom>
        </p:spPr>
      </p:pic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8E630E0C-647B-9855-E2F3-6D9F6B104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511" y="1437508"/>
            <a:ext cx="5015088" cy="188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89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A4066A-5AE3-C83C-A5A0-F430D0637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707" y="476351"/>
            <a:ext cx="4345212" cy="674180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–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Source function 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826E341-008F-BBAD-A688-2794D972E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02" y="2032024"/>
            <a:ext cx="4034365" cy="419384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4BA398D-A86B-7B53-7782-7EEB12C4F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45" y="2029835"/>
            <a:ext cx="3512254" cy="4099442"/>
          </a:xfrm>
          <a:prstGeom prst="rect">
            <a:avLst/>
          </a:prstGeom>
        </p:spPr>
      </p:pic>
      <p:pic>
        <p:nvPicPr>
          <p:cNvPr id="3" name="Picture 2" descr="A red sign with white text&#10;&#10;Description automatically generated">
            <a:extLst>
              <a:ext uri="{FF2B5EF4-FFF2-40B4-BE49-F238E27FC236}">
                <a16:creationId xmlns:a16="http://schemas.microsoft.com/office/drawing/2014/main" id="{EFACF1CE-A5BA-8C3A-6DC9-EF4C836D6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59BC5D-26C9-03F5-F6C6-235212826327}"/>
              </a:ext>
            </a:extLst>
          </p:cNvPr>
          <p:cNvSpPr txBox="1">
            <a:spLocks/>
          </p:cNvSpPr>
          <p:nvPr/>
        </p:nvSpPr>
        <p:spPr>
          <a:xfrm>
            <a:off x="1239349" y="1375137"/>
            <a:ext cx="3953667" cy="389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Consolas"/>
              </a:rPr>
              <a:t>Reference to declared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223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A4066A-5AE3-C83C-A5A0-F430D0637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929" y="370518"/>
            <a:ext cx="4345212" cy="674180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–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Source freshness</a:t>
            </a:r>
          </a:p>
        </p:txBody>
      </p:sp>
      <p:pic>
        <p:nvPicPr>
          <p:cNvPr id="3" name="Picture 2" descr="A red sign with white text&#10;&#10;Description automatically generated">
            <a:extLst>
              <a:ext uri="{FF2B5EF4-FFF2-40B4-BE49-F238E27FC236}">
                <a16:creationId xmlns:a16="http://schemas.microsoft.com/office/drawing/2014/main" id="{EFACF1CE-A5BA-8C3A-6DC9-EF4C836D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EF71EC-AF61-883B-488E-DF6725E9F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444" y="1392705"/>
            <a:ext cx="5987321" cy="336124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err="1">
                <a:latin typeface="Calibri"/>
                <a:ea typeface="+mn-lt"/>
                <a:cs typeface="+mn-lt"/>
              </a:rPr>
              <a:t>dbt</a:t>
            </a:r>
            <a:r>
              <a:rPr lang="en-US">
                <a:latin typeface="Calibri"/>
                <a:ea typeface="+mn-lt"/>
                <a:cs typeface="+mn-lt"/>
              </a:rPr>
              <a:t> source freshness : query all source tables</a:t>
            </a:r>
            <a:endParaRPr lang="en-US"/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+mn-lt"/>
                <a:cs typeface="+mn-lt"/>
              </a:rPr>
              <a:t>If the tables are </a:t>
            </a:r>
            <a:r>
              <a:rPr lang="en-US" b="1">
                <a:latin typeface="Calibri"/>
                <a:ea typeface="+mn-lt"/>
                <a:cs typeface="+mn-lt"/>
              </a:rPr>
              <a:t>stale</a:t>
            </a:r>
            <a:r>
              <a:rPr lang="en-US">
                <a:latin typeface="Calibri"/>
                <a:ea typeface="+mn-lt"/>
                <a:cs typeface="+mn-lt"/>
              </a:rPr>
              <a:t> (based on </a:t>
            </a:r>
            <a:r>
              <a:rPr lang="en-US">
                <a:latin typeface="Calibri"/>
                <a:cs typeface="Calibri"/>
              </a:rPr>
              <a:t>freshness</a:t>
            </a:r>
            <a:r>
              <a:rPr lang="en-US">
                <a:latin typeface="Calibri"/>
                <a:ea typeface="+mn-lt"/>
                <a:cs typeface="+mn-lt"/>
              </a:rPr>
              <a:t> config) </a:t>
            </a:r>
            <a:r>
              <a:rPr lang="en-US" err="1">
                <a:latin typeface="Calibri"/>
                <a:ea typeface="+mn-lt"/>
                <a:cs typeface="+mn-lt"/>
              </a:rPr>
              <a:t>dbt</a:t>
            </a:r>
            <a:r>
              <a:rPr lang="en-US">
                <a:latin typeface="Calibri"/>
                <a:ea typeface="+mn-lt"/>
                <a:cs typeface="+mn-lt"/>
              </a:rPr>
              <a:t> will report a </a:t>
            </a:r>
            <a:r>
              <a:rPr lang="en-US" b="1">
                <a:latin typeface="Calibri"/>
                <a:ea typeface="+mn-lt"/>
                <a:cs typeface="+mn-lt"/>
              </a:rPr>
              <a:t>warning</a:t>
            </a:r>
            <a:r>
              <a:rPr lang="en-US">
                <a:latin typeface="Calibri"/>
                <a:ea typeface="+mn-lt"/>
                <a:cs typeface="+mn-lt"/>
              </a:rPr>
              <a:t> or </a:t>
            </a:r>
            <a:r>
              <a:rPr lang="en-US" b="1">
                <a:latin typeface="Calibri"/>
                <a:ea typeface="+mn-lt"/>
                <a:cs typeface="+mn-lt"/>
              </a:rPr>
              <a:t>error</a:t>
            </a:r>
            <a:r>
              <a:rPr lang="en-US">
                <a:latin typeface="Calibri"/>
                <a:ea typeface="+mn-lt"/>
                <a:cs typeface="+mn-lt"/>
              </a:rPr>
              <a:t> accordingly</a:t>
            </a:r>
            <a:endParaRPr lang="en-US"/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b="1">
                <a:latin typeface="Calibri"/>
                <a:ea typeface="+mn-lt"/>
                <a:cs typeface="+mn-lt"/>
              </a:rPr>
              <a:t># Snapshot freshness for all Snowplow tables:</a:t>
            </a:r>
            <a:br>
              <a:rPr lang="en-US" b="1">
                <a:latin typeface="Calibri"/>
                <a:ea typeface="+mn-lt"/>
                <a:cs typeface="+mn-lt"/>
              </a:rPr>
            </a:br>
            <a:r>
              <a:rPr lang="en-US">
                <a:latin typeface="Calibri"/>
                <a:ea typeface="+mn-lt"/>
                <a:cs typeface="+mn-lt"/>
              </a:rPr>
              <a:t>$ </a:t>
            </a:r>
            <a:r>
              <a:rPr lang="en-US" err="1">
                <a:latin typeface="Calibri"/>
                <a:ea typeface="+mn-lt"/>
                <a:cs typeface="+mn-lt"/>
              </a:rPr>
              <a:t>dbt</a:t>
            </a:r>
            <a:r>
              <a:rPr lang="en-US">
                <a:latin typeface="Calibri"/>
                <a:ea typeface="+mn-lt"/>
                <a:cs typeface="+mn-lt"/>
              </a:rPr>
              <a:t> source freshness --select </a:t>
            </a:r>
            <a:r>
              <a:rPr lang="en-US" err="1">
                <a:latin typeface="Calibri"/>
                <a:ea typeface="+mn-lt"/>
                <a:cs typeface="+mn-lt"/>
              </a:rPr>
              <a:t>source:snowplow</a:t>
            </a:r>
            <a:br>
              <a:rPr lang="en-US">
                <a:latin typeface="Calibri"/>
                <a:ea typeface="+mn-lt"/>
                <a:cs typeface="+mn-lt"/>
              </a:rPr>
            </a:br>
            <a:br>
              <a:rPr lang="en-US">
                <a:latin typeface="Calibri"/>
                <a:ea typeface="+mn-lt"/>
                <a:cs typeface="+mn-lt"/>
              </a:rPr>
            </a:br>
            <a:r>
              <a:rPr lang="en-US" b="1">
                <a:latin typeface="Calibri"/>
                <a:ea typeface="+mn-lt"/>
                <a:cs typeface="+mn-lt"/>
              </a:rPr>
              <a:t># Snapshot freshness for a particular source table:</a:t>
            </a:r>
            <a:br>
              <a:rPr lang="en-US" b="1">
                <a:latin typeface="Calibri"/>
                <a:ea typeface="+mn-lt"/>
                <a:cs typeface="+mn-lt"/>
              </a:rPr>
            </a:br>
            <a:r>
              <a:rPr lang="en-US">
                <a:latin typeface="Calibri"/>
                <a:ea typeface="+mn-lt"/>
                <a:cs typeface="+mn-lt"/>
              </a:rPr>
              <a:t>$ </a:t>
            </a:r>
            <a:r>
              <a:rPr lang="en-US" err="1">
                <a:latin typeface="Calibri"/>
                <a:ea typeface="+mn-lt"/>
                <a:cs typeface="+mn-lt"/>
              </a:rPr>
              <a:t>dbt</a:t>
            </a:r>
            <a:r>
              <a:rPr lang="en-US">
                <a:latin typeface="Calibri"/>
                <a:ea typeface="+mn-lt"/>
                <a:cs typeface="+mn-lt"/>
              </a:rPr>
              <a:t> source freshness --select </a:t>
            </a:r>
            <a:r>
              <a:rPr lang="en-US" err="1">
                <a:latin typeface="Calibri"/>
                <a:ea typeface="+mn-lt"/>
                <a:cs typeface="+mn-lt"/>
              </a:rPr>
              <a:t>source:snowplow.event</a:t>
            </a:r>
            <a:endParaRPr lang="en-US">
              <a:latin typeface="Calibri"/>
              <a:ea typeface="+mn-lt"/>
              <a:cs typeface="+mn-lt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72D756A-BAF1-0708-BA8D-DBBE01E61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883" y="1262539"/>
            <a:ext cx="5326992" cy="491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28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A4066A-5AE3-C83C-A5A0-F430D0637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672" y="247615"/>
            <a:ext cx="5235469" cy="674180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–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Source vs Base layer</a:t>
            </a:r>
          </a:p>
        </p:txBody>
      </p:sp>
      <p:pic>
        <p:nvPicPr>
          <p:cNvPr id="3" name="Picture 2" descr="A red sign with white text&#10;&#10;Description automatically generated">
            <a:extLst>
              <a:ext uri="{FF2B5EF4-FFF2-40B4-BE49-F238E27FC236}">
                <a16:creationId xmlns:a16="http://schemas.microsoft.com/office/drawing/2014/main" id="{EFACF1CE-A5BA-8C3A-6DC9-EF4C836D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9" y="286798"/>
            <a:ext cx="479457" cy="24746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EF71EC-AF61-883B-488E-DF6725E9F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823" y="1059595"/>
            <a:ext cx="6851302" cy="255545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>
                <a:latin typeface="Calibri"/>
                <a:ea typeface="+mn-lt"/>
                <a:cs typeface="+mn-lt"/>
              </a:rPr>
              <a:t>Source</a:t>
            </a:r>
            <a:r>
              <a:rPr lang="en-US" sz="1600">
                <a:latin typeface="Calibri"/>
                <a:ea typeface="+mn-lt"/>
                <a:cs typeface="+mn-lt"/>
              </a:rPr>
              <a:t> and </a:t>
            </a:r>
            <a:r>
              <a:rPr lang="en-US" sz="1600" b="1">
                <a:latin typeface="Calibri"/>
                <a:ea typeface="+mn-lt"/>
                <a:cs typeface="+mn-lt"/>
              </a:rPr>
              <a:t>Base</a:t>
            </a:r>
            <a:r>
              <a:rPr lang="en-US" sz="1600">
                <a:latin typeface="Calibri"/>
                <a:ea typeface="+mn-lt"/>
                <a:cs typeface="+mn-lt"/>
              </a:rPr>
              <a:t> both the </a:t>
            </a:r>
            <a:r>
              <a:rPr lang="en-US" sz="1600" b="1">
                <a:latin typeface="Calibri"/>
                <a:ea typeface="+mn-lt"/>
                <a:cs typeface="+mn-lt"/>
              </a:rPr>
              <a:t>input</a:t>
            </a:r>
            <a:r>
              <a:rPr lang="en-US" sz="1600">
                <a:latin typeface="Calibri"/>
                <a:ea typeface="+mn-lt"/>
                <a:cs typeface="+mn-lt"/>
              </a:rPr>
              <a:t> </a:t>
            </a:r>
            <a:r>
              <a:rPr lang="en-US" sz="1600" b="1">
                <a:latin typeface="Calibri"/>
                <a:ea typeface="+mn-lt"/>
                <a:cs typeface="+mn-lt"/>
              </a:rPr>
              <a:t>for</a:t>
            </a:r>
            <a:r>
              <a:rPr lang="en-US" sz="1600">
                <a:latin typeface="Calibri"/>
                <a:ea typeface="+mn-lt"/>
                <a:cs typeface="+mn-lt"/>
              </a:rPr>
              <a:t> next transform Layer which is </a:t>
            </a:r>
            <a:r>
              <a:rPr lang="en-US" sz="1600" b="1">
                <a:solidFill>
                  <a:schemeClr val="accent2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Staging</a:t>
            </a:r>
            <a:r>
              <a:rPr lang="en-US" sz="1600">
                <a:latin typeface="Calibri"/>
                <a:ea typeface="+mn-lt"/>
                <a:cs typeface="+mn-lt"/>
              </a:rPr>
              <a:t> </a:t>
            </a:r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>
                <a:latin typeface="Calibri"/>
              </a:rPr>
              <a:t>Source</a:t>
            </a:r>
            <a:r>
              <a:rPr lang="en-US" sz="1600">
                <a:latin typeface="Calibri"/>
              </a:rPr>
              <a:t> : </a:t>
            </a:r>
            <a:endParaRPr lang="en-US" sz="1600">
              <a:latin typeface="Calibri"/>
              <a:cs typeface="Calibri"/>
            </a:endParaRPr>
          </a:p>
          <a:p>
            <a:pPr lvl="1">
              <a:buClr>
                <a:srgbClr val="C00000"/>
              </a:buClr>
            </a:pPr>
            <a:r>
              <a:rPr lang="en-US" sz="1400">
                <a:latin typeface="Calibri"/>
              </a:rPr>
              <a:t>Data is referenced to source database </a:t>
            </a:r>
            <a:endParaRPr lang="en-US" sz="1400">
              <a:latin typeface="Calibri"/>
              <a:ea typeface="+mn-lt"/>
              <a:cs typeface="Calibri"/>
            </a:endParaRPr>
          </a:p>
          <a:p>
            <a:pPr marL="456565" indent="-456565">
              <a:buClr>
                <a:srgbClr val="C00000"/>
              </a:buClr>
              <a:buFont typeface="Arial" panose="05000000000000000000" pitchFamily="2" charset="2"/>
              <a:buChar char="•"/>
            </a:pPr>
            <a:r>
              <a:rPr lang="en-US" sz="1600" b="1">
                <a:latin typeface="Calibri"/>
                <a:cs typeface="Calibri"/>
              </a:rPr>
              <a:t>Base</a:t>
            </a:r>
            <a:r>
              <a:rPr lang="en-US" sz="1600">
                <a:latin typeface="Calibri"/>
                <a:cs typeface="Calibri"/>
              </a:rPr>
              <a:t> :</a:t>
            </a:r>
          </a:p>
          <a:p>
            <a:pPr lvl="1">
              <a:buClr>
                <a:srgbClr val="C00000"/>
              </a:buClr>
            </a:pPr>
            <a:r>
              <a:rPr lang="en-US" sz="1400">
                <a:latin typeface="Calibri"/>
                <a:cs typeface="Calibri"/>
              </a:rPr>
              <a:t>Base directory place inside Staging </a:t>
            </a:r>
          </a:p>
          <a:p>
            <a:pPr lvl="1">
              <a:buClr>
                <a:srgbClr val="C00000"/>
              </a:buClr>
            </a:pPr>
            <a:r>
              <a:rPr lang="en-US" sz="1400">
                <a:latin typeface="Calibri"/>
                <a:cs typeface="Calibri"/>
              </a:rPr>
              <a:t>Base is the model which have 'base_' prefix </a:t>
            </a:r>
          </a:p>
          <a:p>
            <a:pPr lvl="1">
              <a:buClr>
                <a:srgbClr val="C00000"/>
              </a:buClr>
            </a:pPr>
            <a:r>
              <a:rPr lang="en-US" sz="1400">
                <a:latin typeface="Calibri"/>
                <a:cs typeface="Calibri"/>
              </a:rPr>
              <a:t>Base materialize (view , table) place on DW 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E76B91-7D91-57E7-E341-6F15362DD66B}"/>
              </a:ext>
            </a:extLst>
          </p:cNvPr>
          <p:cNvGrpSpPr/>
          <p:nvPr/>
        </p:nvGrpSpPr>
        <p:grpSpPr>
          <a:xfrm>
            <a:off x="1401232" y="3766105"/>
            <a:ext cx="9191977" cy="2598052"/>
            <a:chOff x="1408288" y="3952508"/>
            <a:chExt cx="9191977" cy="2598052"/>
          </a:xfrm>
        </p:grpSpPr>
        <p:pic>
          <p:nvPicPr>
            <p:cNvPr id="15" name="Picture 1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D595BF31-27AE-D535-C283-FF1179EAD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8288" y="4350272"/>
              <a:ext cx="4485922" cy="2200288"/>
            </a:xfrm>
            <a:prstGeom prst="rect">
              <a:avLst/>
            </a:prstGeom>
          </p:spPr>
        </p:pic>
        <p:pic>
          <p:nvPicPr>
            <p:cNvPr id="16" name="Picture 1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23BD405-D762-2392-E62B-D352D3EA1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3788" y="4347333"/>
              <a:ext cx="4556477" cy="2192054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104B8763-FEC8-D1C3-BE6E-C70BCBB7FD8A}"/>
                </a:ext>
              </a:extLst>
            </p:cNvPr>
            <p:cNvSpPr txBox="1">
              <a:spLocks/>
            </p:cNvSpPr>
            <p:nvPr/>
          </p:nvSpPr>
          <p:spPr>
            <a:xfrm>
              <a:off x="2293057" y="3952508"/>
              <a:ext cx="1813635" cy="29767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457189" indent="-457189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10000"/>
                <a:buFont typeface="Arial"/>
                <a:buChar char="•"/>
                <a:defRPr sz="1800" strike="noStrike" kern="1200" cap="none" normalizeH="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10000"/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10000"/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1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1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1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1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1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1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456565" indent="-456565">
                <a:buClr>
                  <a:srgbClr val="C00000"/>
                </a:buClr>
                <a:buFont typeface="Arial" panose="020B0604020202020204" pitchFamily="34" charset="0"/>
                <a:buChar char="•"/>
              </a:pPr>
              <a:r>
                <a:rPr lang="en-US" sz="1400" err="1">
                  <a:latin typeface="Calibri"/>
                  <a:ea typeface="+mn-lt"/>
                  <a:cs typeface="+mn-lt"/>
                </a:rPr>
                <a:t>Stg_model</a:t>
              </a:r>
              <a:endParaRPr lang="en-US" sz="1400"/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C6D56D88-A538-F5EC-29F3-7E1CBFE42924}"/>
                </a:ext>
              </a:extLst>
            </p:cNvPr>
            <p:cNvSpPr txBox="1">
              <a:spLocks/>
            </p:cNvSpPr>
            <p:nvPr/>
          </p:nvSpPr>
          <p:spPr>
            <a:xfrm>
              <a:off x="7528279" y="3952508"/>
              <a:ext cx="1813635" cy="29767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457189" indent="-457189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10000"/>
                <a:buFont typeface="Arial"/>
                <a:buChar char="•"/>
                <a:defRPr sz="1800" strike="noStrike" kern="1200" cap="none" normalizeH="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10000"/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10000"/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1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1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1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1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1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1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456565" indent="-456565">
                <a:buClr>
                  <a:srgbClr val="C00000"/>
                </a:buClr>
                <a:buFont typeface="Arial" panose="020B0604020202020204" pitchFamily="34" charset="0"/>
                <a:buChar char="•"/>
              </a:pPr>
              <a:r>
                <a:rPr lang="en-US" sz="1400" err="1">
                  <a:latin typeface="Calibri"/>
                  <a:ea typeface="+mn-lt"/>
                  <a:cs typeface="+mn-lt"/>
                </a:rPr>
                <a:t>Base_model</a:t>
              </a:r>
              <a:endParaRPr lang="en-US" sz="1400" err="1"/>
            </a:p>
          </p:txBody>
        </p:sp>
      </p:grpSp>
      <p:pic>
        <p:nvPicPr>
          <p:cNvPr id="23" name="Picture 22" descr="A diagram of a structure&#10;&#10;Description automatically generated">
            <a:extLst>
              <a:ext uri="{FF2B5EF4-FFF2-40B4-BE49-F238E27FC236}">
                <a16:creationId xmlns:a16="http://schemas.microsoft.com/office/drawing/2014/main" id="{ADEC9B98-106D-8779-E748-3E9BA21B1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233" y="1935639"/>
            <a:ext cx="4590637" cy="145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7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2C86A7-FEEC-08DA-9DF9-9F04BD1CF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771" y="482483"/>
            <a:ext cx="2316922" cy="473994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History</a:t>
            </a:r>
            <a:endParaRPr lang="en-US" b="1">
              <a:solidFill>
                <a:schemeClr val="tx1">
                  <a:lumMod val="95000"/>
                  <a:lumOff val="5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7BE62F-C81C-2838-4117-032AE3AE0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31" y="1362116"/>
            <a:ext cx="10642501" cy="1858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>
              <a:spcAft>
                <a:spcPts val="600"/>
              </a:spcAft>
            </a:pPr>
            <a:r>
              <a:rPr lang="en-US" sz="200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Started at </a:t>
            </a:r>
            <a:r>
              <a:rPr lang="en-US" sz="2000" err="1">
                <a:solidFill>
                  <a:schemeClr val="tx2"/>
                </a:solidFill>
                <a:latin typeface="Calibri"/>
                <a:ea typeface="Calibri"/>
                <a:cs typeface="Arial"/>
              </a:rPr>
              <a:t>RJMetric</a:t>
            </a:r>
            <a:r>
              <a:rPr lang="en-US" sz="200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 2016 (by Stitch) </a:t>
            </a:r>
            <a:r>
              <a:rPr lang="en-US" sz="2000" err="1">
                <a:solidFill>
                  <a:schemeClr val="tx2"/>
                </a:solidFill>
                <a:latin typeface="Calibri"/>
                <a:ea typeface="Calibri"/>
                <a:cs typeface="Arial"/>
              </a:rPr>
              <a:t>accquired</a:t>
            </a:r>
            <a:r>
              <a:rPr lang="en-US" sz="200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 by Talend</a:t>
            </a:r>
          </a:p>
          <a:p>
            <a:pPr marL="344170" indent="-34417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Commercial product in 2018, the </a:t>
            </a:r>
            <a:r>
              <a:rPr lang="en-US" sz="2000" err="1">
                <a:solidFill>
                  <a:schemeClr val="tx2"/>
                </a:solidFill>
                <a:latin typeface="Calibri"/>
                <a:ea typeface="Calibri"/>
                <a:cs typeface="Arial"/>
              </a:rPr>
              <a:t>dbt</a:t>
            </a:r>
            <a:r>
              <a:rPr lang="en-US" sz="200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 Labs team (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Arial"/>
              </a:rPr>
              <a:t>Fishtown Analytics</a:t>
            </a:r>
            <a:r>
              <a:rPr lang="en-US" sz="200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) </a:t>
            </a:r>
          </a:p>
          <a:p>
            <a:pPr marL="344170" indent="-34417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00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Funding : February 2022, the company raised $222 million for its Series D, at a </a:t>
            </a: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Arial"/>
              </a:rPr>
              <a:t>$6 billion valuation</a:t>
            </a:r>
            <a:endParaRPr lang="en-US">
              <a:solidFill>
                <a:srgbClr val="C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31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54B93CD1-99F6-AE3E-7D37-BD6290AA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3526809"/>
            <a:ext cx="4600483" cy="2433594"/>
          </a:xfrm>
          <a:prstGeom prst="rect">
            <a:avLst/>
          </a:prstGeom>
        </p:spPr>
      </p:pic>
      <p:pic>
        <p:nvPicPr>
          <p:cNvPr id="33" name="Picture 32" descr="A graph of company data&#10;&#10;Description automatically generated">
            <a:extLst>
              <a:ext uri="{FF2B5EF4-FFF2-40B4-BE49-F238E27FC236}">
                <a16:creationId xmlns:a16="http://schemas.microsoft.com/office/drawing/2014/main" id="{A21E759F-4EAC-B037-B2CC-BC15377CC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375" y="3523329"/>
            <a:ext cx="4320176" cy="2390089"/>
          </a:xfrm>
          <a:prstGeom prst="rect">
            <a:avLst/>
          </a:prstGeom>
        </p:spPr>
      </p:pic>
      <p:pic>
        <p:nvPicPr>
          <p:cNvPr id="3" name="Picture 2" descr="A red sign with white text&#10;&#10;Description automatically generated">
            <a:extLst>
              <a:ext uri="{FF2B5EF4-FFF2-40B4-BE49-F238E27FC236}">
                <a16:creationId xmlns:a16="http://schemas.microsoft.com/office/drawing/2014/main" id="{8ADE7CB4-3575-FD41-BDD0-AAAEDF806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5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A4066A-5AE3-C83C-A5A0-F430D0637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42" y="400696"/>
            <a:ext cx="4179232" cy="674180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–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Staging Layer</a:t>
            </a:r>
          </a:p>
        </p:txBody>
      </p:sp>
      <p:pic>
        <p:nvPicPr>
          <p:cNvPr id="3" name="Picture 2" descr="A red sign with white text&#10;&#10;Description automatically generated">
            <a:extLst>
              <a:ext uri="{FF2B5EF4-FFF2-40B4-BE49-F238E27FC236}">
                <a16:creationId xmlns:a16="http://schemas.microsoft.com/office/drawing/2014/main" id="{EFACF1CE-A5BA-8C3A-6DC9-EF4C836D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EF71EC-AF61-883B-488E-DF6725E9F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156" y="1260110"/>
            <a:ext cx="6216302" cy="72770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>
                <a:latin typeface="Consolas"/>
              </a:rPr>
              <a:t>Name : </a:t>
            </a:r>
            <a:r>
              <a:rPr lang="en-US" sz="1400" err="1">
                <a:latin typeface="Consolas"/>
              </a:rPr>
              <a:t>stg_stripe__payments</a:t>
            </a:r>
            <a:r>
              <a:rPr lang="en-US" sz="1400">
                <a:latin typeface="Consolas"/>
              </a:rPr>
              <a:t> (plural, </a:t>
            </a:r>
            <a:r>
              <a:rPr lang="en-US" sz="1400" err="1">
                <a:latin typeface="Consolas"/>
              </a:rPr>
              <a:t>stg_source__names</a:t>
            </a:r>
            <a:r>
              <a:rPr lang="en-US" sz="1400">
                <a:latin typeface="Consolas"/>
              </a:rPr>
              <a:t>)</a:t>
            </a:r>
            <a:endParaRPr lang="en-US"/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>
                <a:latin typeface="Consolas"/>
              </a:rPr>
              <a:t>Staging used for :    </a:t>
            </a:r>
            <a:endParaRPr lang="en-US"/>
          </a:p>
          <a:p>
            <a:pPr marL="0" indent="0">
              <a:buClr>
                <a:srgbClr val="C00000"/>
              </a:buClr>
              <a:buNone/>
            </a:pPr>
            <a:endParaRPr lang="en-US" sz="1400">
              <a:latin typeface="Consolas"/>
            </a:endParaRPr>
          </a:p>
          <a:p>
            <a:pPr lvl="1">
              <a:buClr>
                <a:srgbClr val="C00000"/>
              </a:buClr>
            </a:pPr>
            <a:endParaRPr lang="en-US" sz="1200">
              <a:latin typeface="Consolas"/>
            </a:endParaRP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BADFD21-0CDC-298F-F8E4-549640133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948" y="954625"/>
            <a:ext cx="4660277" cy="521127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2012864-5997-EABE-4997-90B6840B848A}"/>
              </a:ext>
            </a:extLst>
          </p:cNvPr>
          <p:cNvSpPr txBox="1">
            <a:spLocks/>
          </p:cNvSpPr>
          <p:nvPr/>
        </p:nvSpPr>
        <p:spPr>
          <a:xfrm>
            <a:off x="458611" y="3767318"/>
            <a:ext cx="3154192" cy="389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>
                <a:latin typeface="Consolas"/>
              </a:rPr>
              <a:t>Staging NOT used For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5D09A2-FC01-9A6C-0CBA-D840923FB576}"/>
              </a:ext>
            </a:extLst>
          </p:cNvPr>
          <p:cNvSpPr txBox="1">
            <a:spLocks/>
          </p:cNvSpPr>
          <p:nvPr/>
        </p:nvSpPr>
        <p:spPr>
          <a:xfrm>
            <a:off x="6702569" y="6415875"/>
            <a:ext cx="5334358" cy="3255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C00000"/>
              </a:buClr>
              <a:buNone/>
            </a:pPr>
            <a:r>
              <a:rPr lang="en-US" sz="1050">
                <a:ea typeface="+mn-lt"/>
                <a:cs typeface="+mn-lt"/>
              </a:rPr>
              <a:t>Ref : </a:t>
            </a:r>
            <a:r>
              <a:rPr lang="en-US" sz="1050">
                <a:ea typeface="+mn-lt"/>
                <a:cs typeface="+mn-lt"/>
                <a:hlinkClick r:id="rId5"/>
              </a:rPr>
              <a:t>https://docs.getdbt.com/guides/best-practices/how-we-structure/2-staging</a:t>
            </a:r>
            <a:r>
              <a:rPr lang="en-US" sz="1050">
                <a:ea typeface="+mn-lt"/>
                <a:cs typeface="+mn-lt"/>
              </a:rPr>
              <a:t> </a:t>
            </a:r>
            <a:endParaRPr lang="en-US" sz="1050">
              <a:latin typeface="Rockwel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35B461-0572-B44E-D2EE-4570A1378431}"/>
              </a:ext>
            </a:extLst>
          </p:cNvPr>
          <p:cNvGrpSpPr/>
          <p:nvPr/>
        </p:nvGrpSpPr>
        <p:grpSpPr>
          <a:xfrm>
            <a:off x="603956" y="2174084"/>
            <a:ext cx="5524414" cy="1349161"/>
            <a:chOff x="413456" y="1962417"/>
            <a:chExt cx="5078588" cy="1075882"/>
          </a:xfrm>
        </p:grpSpPr>
        <p:pic>
          <p:nvPicPr>
            <p:cNvPr id="5" name="Picture 4" descr="A group of people in a circle&#10;&#10;Description automatically generated">
              <a:extLst>
                <a:ext uri="{FF2B5EF4-FFF2-40B4-BE49-F238E27FC236}">
                  <a16:creationId xmlns:a16="http://schemas.microsoft.com/office/drawing/2014/main" id="{8478D3DC-D26C-546E-F96D-B663F6D9E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456" y="1962417"/>
              <a:ext cx="5078588" cy="8870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2A2CEB5-E71C-5E09-B8CA-E46FAEA7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161" y="2853090"/>
              <a:ext cx="1253067" cy="185209"/>
            </a:xfrm>
            <a:prstGeom prst="rect">
              <a:avLst/>
            </a:prstGeom>
          </p:spPr>
        </p:pic>
      </p:grpSp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B5D4736-1411-7C0A-B0E9-3E3A6A503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956" y="4213871"/>
            <a:ext cx="5833742" cy="19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33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A4066A-5AE3-C83C-A5A0-F430D0637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096" y="370518"/>
            <a:ext cx="5149545" cy="674180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–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Intermediate Layer</a:t>
            </a:r>
          </a:p>
        </p:txBody>
      </p:sp>
      <p:pic>
        <p:nvPicPr>
          <p:cNvPr id="3" name="Picture 2" descr="A red sign with white text&#10;&#10;Description automatically generated">
            <a:extLst>
              <a:ext uri="{FF2B5EF4-FFF2-40B4-BE49-F238E27FC236}">
                <a16:creationId xmlns:a16="http://schemas.microsoft.com/office/drawing/2014/main" id="{EFACF1CE-A5BA-8C3A-6DC9-EF4C836D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EF71EC-AF61-883B-488E-DF6725E9F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153" y="1365213"/>
            <a:ext cx="7650628" cy="311950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>
                <a:latin typeface="Calibri"/>
                <a:cs typeface="Calibri"/>
              </a:rPr>
              <a:t>Name (</a:t>
            </a:r>
            <a:r>
              <a:rPr lang="en-US" sz="1400" err="1">
                <a:latin typeface="Calibri"/>
                <a:cs typeface="Calibri"/>
              </a:rPr>
              <a:t>stt</a:t>
            </a:r>
            <a:r>
              <a:rPr lang="en-US" sz="1400">
                <a:latin typeface="Calibri"/>
                <a:cs typeface="Calibri"/>
              </a:rPr>
              <a:t>_) :</a:t>
            </a:r>
            <a:r>
              <a:rPr lang="en-US" sz="1400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 int_[entity]s__[verb]</a:t>
            </a:r>
            <a:r>
              <a:rPr lang="en-US" sz="1400" err="1">
                <a:solidFill>
                  <a:schemeClr val="accent2">
                    <a:lumMod val="50000"/>
                  </a:schemeClr>
                </a:solidFill>
                <a:latin typeface="Calibri"/>
                <a:cs typeface="Calibri"/>
              </a:rPr>
              <a:t>s.sql</a:t>
            </a:r>
            <a:r>
              <a:rPr lang="en-US" sz="1400">
                <a:latin typeface="Calibri"/>
                <a:cs typeface="Calibri"/>
              </a:rPr>
              <a:t> , ex: int_core__</a:t>
            </a:r>
            <a:r>
              <a:rPr lang="en-US" sz="1400" err="1">
                <a:latin typeface="Calibri"/>
                <a:cs typeface="Calibri"/>
              </a:rPr>
              <a:t>orders_summed</a:t>
            </a:r>
            <a:r>
              <a:rPr lang="en-US" sz="1400">
                <a:latin typeface="Calibri"/>
                <a:cs typeface="Calibri"/>
              </a:rPr>
              <a:t> , int_</a:t>
            </a:r>
            <a:r>
              <a:rPr lang="en-US" sz="1400" err="1">
                <a:latin typeface="Calibri"/>
                <a:cs typeface="Calibri"/>
              </a:rPr>
              <a:t>shopify</a:t>
            </a:r>
            <a:r>
              <a:rPr lang="en-US" sz="1400">
                <a:latin typeface="Calibri"/>
                <a:cs typeface="Calibri"/>
              </a:rPr>
              <a:t>__</a:t>
            </a:r>
            <a:r>
              <a:rPr lang="en-US" sz="1400" err="1">
                <a:latin typeface="Calibri"/>
                <a:cs typeface="Calibri"/>
              </a:rPr>
              <a:t>orders_summed</a:t>
            </a:r>
            <a:endParaRPr lang="en-US" sz="1400">
              <a:latin typeface="Calibri"/>
              <a:cs typeface="Calibri"/>
            </a:endParaRPr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b="1">
                <a:latin typeface="Calibri"/>
                <a:cs typeface="Calibri"/>
              </a:rPr>
              <a:t>Used for </a:t>
            </a:r>
          </a:p>
          <a:p>
            <a:pPr lvl="1">
              <a:buClr>
                <a:srgbClr val="C00000"/>
              </a:buClr>
              <a:buFont typeface="Wingdings" panose="020B0604020202020204" pitchFamily="34" charset="0"/>
            </a:pPr>
            <a:r>
              <a:rPr lang="en-US" sz="1400">
                <a:latin typeface="Calibri"/>
                <a:ea typeface="+mn-lt"/>
                <a:cs typeface="Calibri"/>
              </a:rPr>
              <a:t>Temporary model </a:t>
            </a:r>
          </a:p>
          <a:p>
            <a:pPr lvl="1">
              <a:buClr>
                <a:srgbClr val="C00000"/>
              </a:buClr>
              <a:buFont typeface="Wingdings" panose="020B0604020202020204" pitchFamily="34" charset="0"/>
              <a:buChar char="§"/>
            </a:pPr>
            <a:r>
              <a:rPr lang="en-US" sz="1400">
                <a:latin typeface="Calibri"/>
                <a:ea typeface="+mn-lt"/>
                <a:cs typeface="Calibri"/>
              </a:rPr>
              <a:t>Isolating complex operation</a:t>
            </a:r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b="1">
                <a:latin typeface="Calibri"/>
                <a:cs typeface="Calibri"/>
              </a:rPr>
              <a:t>Do and </a:t>
            </a:r>
            <a:r>
              <a:rPr lang="en-US" sz="1400" b="1" err="1">
                <a:latin typeface="Calibri"/>
                <a:cs typeface="Calibri"/>
              </a:rPr>
              <a:t>dont</a:t>
            </a:r>
            <a:endParaRPr lang="en-US" sz="1400" b="1" err="1">
              <a:latin typeface="Calibri"/>
              <a:ea typeface="+mn-lt"/>
              <a:cs typeface="Calibri"/>
            </a:endParaRPr>
          </a:p>
          <a:p>
            <a:pPr marL="457200" lvl="1" indent="0">
              <a:buNone/>
            </a:pPr>
            <a:r>
              <a:rPr lang="en-US" sz="1400">
                <a:latin typeface="Calibri"/>
                <a:ea typeface="+mn-lt"/>
                <a:cs typeface="Calibri"/>
              </a:rPr>
              <a:t>Materialize ephemeral</a:t>
            </a:r>
            <a:r>
              <a:rPr lang="en-US" sz="1400">
                <a:latin typeface="Calibri"/>
                <a:cs typeface="Calibri"/>
              </a:rPr>
              <a:t> or view </a:t>
            </a:r>
            <a:endParaRPr lang="en-US"/>
          </a:p>
          <a:p>
            <a:pPr marL="457200" lvl="1" indent="0">
              <a:buNone/>
            </a:pPr>
            <a:r>
              <a:rPr lang="en-US" sz="1400">
                <a:latin typeface="Calibri"/>
                <a:cs typeface="Calibri"/>
              </a:rPr>
              <a:t>Expose to user</a:t>
            </a:r>
          </a:p>
          <a:p>
            <a:pPr marL="457200" lvl="1" indent="0">
              <a:buFont typeface="Wingdings" panose="05000000000000000000" pitchFamily="2" charset="2"/>
              <a:buNone/>
            </a:pPr>
            <a:endParaRPr lang="en-US" sz="1400">
              <a:latin typeface="Calibri"/>
              <a:cs typeface="Calibri"/>
            </a:endParaRPr>
          </a:p>
          <a:p>
            <a:pPr marL="457200" lvl="1" indent="0">
              <a:buFont typeface="Wingdings" panose="05000000000000000000" pitchFamily="2" charset="2"/>
              <a:buNone/>
            </a:pPr>
            <a:endParaRPr lang="en-US" sz="1400">
              <a:latin typeface="Calibri"/>
              <a:cs typeface="Calibri"/>
            </a:endParaRPr>
          </a:p>
          <a:p>
            <a:pPr marL="0" indent="0">
              <a:buClr>
                <a:srgbClr val="C00000"/>
              </a:buClr>
              <a:buFont typeface="Arial"/>
              <a:buNone/>
            </a:pPr>
            <a:endParaRPr lang="en-US" sz="1400">
              <a:latin typeface="Calibri"/>
              <a:cs typeface="Calibri"/>
            </a:endParaRPr>
          </a:p>
          <a:p>
            <a:pPr lvl="1">
              <a:buClr>
                <a:srgbClr val="C00000"/>
              </a:buClr>
            </a:pPr>
            <a:endParaRPr lang="en-US" sz="1200">
              <a:latin typeface="Calibri"/>
              <a:cs typeface="Calibri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5D09A2-FC01-9A6C-0CBA-D840923FB576}"/>
              </a:ext>
            </a:extLst>
          </p:cNvPr>
          <p:cNvSpPr txBox="1">
            <a:spLocks/>
          </p:cNvSpPr>
          <p:nvPr/>
        </p:nvSpPr>
        <p:spPr>
          <a:xfrm>
            <a:off x="6289687" y="6400786"/>
            <a:ext cx="5807535" cy="3255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C00000"/>
              </a:buClr>
              <a:buNone/>
            </a:pPr>
            <a:r>
              <a:rPr lang="en-US" sz="1050">
                <a:ea typeface="+mn-lt"/>
                <a:cs typeface="+mn-lt"/>
              </a:rPr>
              <a:t>Ref : </a:t>
            </a:r>
            <a:r>
              <a:rPr lang="en-US" sz="1050">
                <a:ea typeface="+mn-lt"/>
                <a:cs typeface="+mn-lt"/>
                <a:hlinkClick r:id="rId4"/>
              </a:rPr>
              <a:t>Intermediate: Purpose-built transformation steps | dbt Developer Hub (getdbt.com)</a:t>
            </a:r>
            <a:endParaRPr lang="en-US" sz="1050">
              <a:latin typeface="Rockwell"/>
            </a:endParaRPr>
          </a:p>
        </p:txBody>
      </p:sp>
      <p:pic>
        <p:nvPicPr>
          <p:cNvPr id="15" name="Graphic 14" descr="No Touch outline">
            <a:extLst>
              <a:ext uri="{FF2B5EF4-FFF2-40B4-BE49-F238E27FC236}">
                <a16:creationId xmlns:a16="http://schemas.microsoft.com/office/drawing/2014/main" id="{A1EB0CEB-A57A-33AA-A323-E085AF659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3705" y="3770386"/>
            <a:ext cx="210212" cy="234792"/>
          </a:xfrm>
          <a:prstGeom prst="rect">
            <a:avLst/>
          </a:prstGeom>
        </p:spPr>
      </p:pic>
      <p:pic>
        <p:nvPicPr>
          <p:cNvPr id="17" name="Graphic 1" descr="Smiling face outline with solid fill">
            <a:extLst>
              <a:ext uri="{FF2B5EF4-FFF2-40B4-BE49-F238E27FC236}">
                <a16:creationId xmlns:a16="http://schemas.microsoft.com/office/drawing/2014/main" id="{C0C7BCC8-8E90-0C03-6507-9AB3BFC6A5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4930" y="3475248"/>
            <a:ext cx="188818" cy="188818"/>
          </a:xfrm>
          <a:prstGeom prst="rect">
            <a:avLst/>
          </a:prstGeom>
        </p:spPr>
      </p:pic>
      <p:pic>
        <p:nvPicPr>
          <p:cNvPr id="18" name="Picture 1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0C7494C-67F4-5BE0-1E08-BAF6060AB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4329" y="1366837"/>
            <a:ext cx="15906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41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8262" y="434018"/>
            <a:ext cx="3957158" cy="674180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–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Ref function 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86BDBE7-A8F4-B9EF-922A-2ED6E33AC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090" y="3307758"/>
            <a:ext cx="2090496" cy="2296010"/>
          </a:xfrm>
          <a:prstGeom prst="rect">
            <a:avLst/>
          </a:prstGeom>
        </p:spPr>
      </p:pic>
      <p:pic>
        <p:nvPicPr>
          <p:cNvPr id="5" name="Picture 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76825972-DE70-620F-515B-5AE6AB0C8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146" y="1621900"/>
            <a:ext cx="2743200" cy="1379863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4ABD81B-2BB8-A302-959D-9E9EE6385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055" y="1191537"/>
            <a:ext cx="6368740" cy="4735587"/>
          </a:xfrm>
          <a:prstGeom prst="rect">
            <a:avLst/>
          </a:prstGeom>
        </p:spPr>
      </p:pic>
      <p:pic>
        <p:nvPicPr>
          <p:cNvPr id="6" name="Picture 5" descr="A red sign with white text&#10;&#10;Description automatically generated">
            <a:extLst>
              <a:ext uri="{FF2B5EF4-FFF2-40B4-BE49-F238E27FC236}">
                <a16:creationId xmlns:a16="http://schemas.microsoft.com/office/drawing/2014/main" id="{2EAA26BB-D192-0C34-F33C-4AE361BCB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04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1339" y="502152"/>
            <a:ext cx="5247439" cy="606280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 -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Model Dependencies</a:t>
            </a:r>
          </a:p>
        </p:txBody>
      </p:sp>
      <p:pic>
        <p:nvPicPr>
          <p:cNvPr id="5" name="Picture 4" descr="A red sign with white text&#10;&#10;Description automatically generated">
            <a:extLst>
              <a:ext uri="{FF2B5EF4-FFF2-40B4-BE49-F238E27FC236}">
                <a16:creationId xmlns:a16="http://schemas.microsoft.com/office/drawing/2014/main" id="{5D854812-1CC8-A4FE-5E28-B1F550D4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DA1E737-E322-998B-43E3-12F8AD470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65" y="2377488"/>
            <a:ext cx="4108764" cy="197476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758E94-0F35-1D41-5669-8F8BA252D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431" y="1621727"/>
            <a:ext cx="5062847" cy="47137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latin typeface="Calibri"/>
                <a:cs typeface="Calibri"/>
              </a:rPr>
              <a:t>Dbt</a:t>
            </a:r>
            <a:r>
              <a:rPr lang="en-US" sz="1400" dirty="0">
                <a:latin typeface="Calibri"/>
                <a:ea typeface="Calibri"/>
                <a:cs typeface="Calibri"/>
              </a:rPr>
              <a:t> will automatically build </a:t>
            </a:r>
            <a:r>
              <a:rPr lang="en-US" sz="1400" dirty="0" err="1">
                <a:latin typeface="Calibri"/>
                <a:ea typeface="Calibri"/>
                <a:cs typeface="Calibri"/>
              </a:rPr>
              <a:t>dependants</a:t>
            </a:r>
            <a:r>
              <a:rPr lang="en-US" sz="1400" dirty="0">
                <a:latin typeface="Calibri"/>
                <a:ea typeface="Calibri"/>
                <a:cs typeface="Calibri"/>
              </a:rPr>
              <a:t> models first </a:t>
            </a:r>
          </a:p>
          <a:p>
            <a:pPr lvl="1">
              <a:buClr>
                <a:srgbClr val="C00000"/>
              </a:buClr>
            </a:pPr>
            <a:endParaRPr lang="en-US" sz="1200">
              <a:latin typeface="Calibri"/>
              <a:ea typeface="Calibri"/>
              <a:cs typeface="Calibri"/>
            </a:endParaRPr>
          </a:p>
        </p:txBody>
      </p:sp>
      <p:pic>
        <p:nvPicPr>
          <p:cNvPr id="10" name="Picture 9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D2EC8BDF-A011-6285-1E6C-391DBCBFE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241" y="2380689"/>
            <a:ext cx="6447575" cy="168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39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1339" y="502152"/>
            <a:ext cx="3217954" cy="606280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run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244" y="1356838"/>
            <a:ext cx="10241979" cy="47337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F81B02"/>
              </a:buClr>
              <a:buFont typeface="Arial,Sans-Serif" panose="020B0604020202020204" pitchFamily="34" charset="0"/>
              <a:buChar char="•"/>
            </a:pP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$ </a:t>
            </a:r>
            <a:r>
              <a:rPr lang="en-US" sz="140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dbt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 run --thread 2</a:t>
            </a: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                                                     </a:t>
            </a:r>
            <a:r>
              <a:rPr lang="en-US" sz="1400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# runs </a:t>
            </a:r>
            <a:r>
              <a:rPr lang="en-US" sz="1400" b="1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all models</a:t>
            </a:r>
            <a:r>
              <a:rPr lang="en-US" sz="1400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 in 2 threads</a:t>
            </a:r>
            <a:endParaRPr lang="en-US" sz="1400" dirty="0">
              <a:solidFill>
                <a:srgbClr val="637777"/>
              </a:solidFill>
              <a:latin typeface="Segoe UI"/>
              <a:ea typeface="+mn-lt"/>
              <a:cs typeface="Segoe UI"/>
            </a:endParaRP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400">
              <a:solidFill>
                <a:srgbClr val="9298A1"/>
              </a:solidFill>
              <a:latin typeface="Segoe UI"/>
              <a:ea typeface="+mn-lt"/>
              <a:cs typeface="Segoe UI"/>
            </a:endParaRP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$ </a:t>
            </a:r>
            <a:r>
              <a:rPr lang="en-US" sz="140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dbt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 run --select </a:t>
            </a:r>
            <a:r>
              <a:rPr lang="en-US" sz="140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my_dbt_model</a:t>
            </a: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                                 </a:t>
            </a:r>
            <a:r>
              <a:rPr lang="en-US" sz="1400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# runs a </a:t>
            </a:r>
            <a:r>
              <a:rPr lang="en-US" sz="1400" b="1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specific model</a:t>
            </a:r>
            <a:endParaRPr lang="en-US" sz="1400" b="1" dirty="0">
              <a:solidFill>
                <a:srgbClr val="637777"/>
              </a:solidFill>
              <a:latin typeface="Segoe UI"/>
              <a:ea typeface="+mn-lt"/>
              <a:cs typeface="Segoe UI"/>
            </a:endParaRP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F81B02"/>
              </a:buClr>
              <a:buFont typeface="Arial,Sans-Serif" panose="020B0604020202020204" pitchFamily="34" charset="0"/>
              <a:buChar char="•"/>
            </a:pP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$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 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dbt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 run --select 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my_first_model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 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my_second_model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  </a:t>
            </a:r>
            <a:r>
              <a:rPr lang="en-US" sz="1400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# multiple models</a:t>
            </a:r>
            <a:endParaRPr lang="en-US" sz="1400" dirty="0">
              <a:solidFill>
                <a:srgbClr val="637777"/>
              </a:solidFill>
              <a:latin typeface="Segoe UI"/>
              <a:ea typeface="+mn-lt"/>
              <a:cs typeface="Segoe UI"/>
            </a:endParaRP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F81B02"/>
              </a:buClr>
              <a:buFont typeface="Arial,Sans-Serif" panose="020B0604020202020204" pitchFamily="34" charset="0"/>
              <a:buChar char="•"/>
            </a:pP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$ 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dbt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 run --select 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my_dbt_model</a:t>
            </a:r>
            <a:r>
              <a:rPr lang="en-US" sz="1400" b="1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+</a:t>
            </a: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                               </a:t>
            </a:r>
            <a:r>
              <a:rPr lang="en-US" sz="1400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# current model with all children</a:t>
            </a:r>
            <a:endParaRPr lang="en-US" sz="1400" dirty="0">
              <a:solidFill>
                <a:srgbClr val="637777"/>
              </a:solidFill>
              <a:latin typeface="Segoe UI"/>
              <a:ea typeface="+mn-lt"/>
              <a:cs typeface="Segoe UI"/>
            </a:endParaRP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F81B02"/>
              </a:buClr>
              <a:buFont typeface="Arial,Sans-Serif" panose="020B0604020202020204" pitchFamily="34" charset="0"/>
              <a:buChar char="•"/>
            </a:pP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$ 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dbt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 run --select </a:t>
            </a:r>
            <a:r>
              <a:rPr lang="en-US" sz="1400" b="1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+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my_dbt_model</a:t>
            </a: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                               </a:t>
            </a:r>
            <a:r>
              <a:rPr lang="en-US" sz="1400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# current model with all parent</a:t>
            </a: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F81B02"/>
              </a:buClr>
              <a:buFont typeface="Arial,Sans-Serif" panose="020B0604020202020204" pitchFamily="34" charset="0"/>
              <a:buChar char="•"/>
            </a:pP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$ 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dbt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 run --select </a:t>
            </a:r>
            <a:r>
              <a:rPr lang="en-US" sz="1400" b="1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+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my_dbt_model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+</a:t>
            </a: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                             </a:t>
            </a:r>
            <a:r>
              <a:rPr lang="en-US" sz="1400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# current model with all parent and children</a:t>
            </a:r>
            <a:endParaRPr lang="en-US" sz="1400" dirty="0">
              <a:solidFill>
                <a:srgbClr val="637777"/>
              </a:solidFill>
              <a:latin typeface="Segoe UI"/>
              <a:ea typeface="+mn-lt"/>
              <a:cs typeface="Segoe UI"/>
            </a:endParaRP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F81B0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$ 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dbt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 run --models </a:t>
            </a:r>
            <a:r>
              <a:rPr lang="en-US" sz="1400" b="1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@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modelname </a:t>
            </a:r>
            <a:r>
              <a:rPr lang="en-US" sz="1400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# will run </a:t>
            </a:r>
            <a:r>
              <a:rPr lang="en-US" sz="1400" i="1" dirty="0" err="1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modelname</a:t>
            </a:r>
            <a:r>
              <a:rPr lang="en-US" sz="1400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, all parents, all children, and all parents of all children</a:t>
            </a: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F81B0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$ 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dbt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 run --</a:t>
            </a:r>
            <a:r>
              <a:rPr lang="en-US" sz="1400" b="1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exclude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 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modelname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                                    </a:t>
            </a:r>
            <a:r>
              <a:rPr lang="en-US" sz="1400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# will run all models except </a:t>
            </a:r>
            <a:r>
              <a:rPr lang="en-US" sz="1400" i="1" dirty="0" err="1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modelname</a:t>
            </a:r>
            <a:endParaRPr lang="en-US" sz="1400" i="1" dirty="0">
              <a:solidFill>
                <a:srgbClr val="637777"/>
              </a:solidFill>
              <a:latin typeface="Segoe UI"/>
              <a:ea typeface="+mn-lt"/>
              <a:cs typeface="Segoe UI"/>
            </a:endParaRP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F81B02"/>
              </a:buClr>
              <a:buFont typeface="Arial,Sans-Serif" panose="020B0604020202020204" pitchFamily="34" charset="0"/>
              <a:buChar char="•"/>
            </a:pPr>
            <a:endParaRPr lang="en-US" sz="1400" i="1">
              <a:solidFill>
                <a:srgbClr val="637777"/>
              </a:solidFill>
              <a:latin typeface="Segoe UI"/>
              <a:ea typeface="+mn-lt"/>
              <a:cs typeface="Segoe UI"/>
            </a:endParaRP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400">
              <a:solidFill>
                <a:srgbClr val="833C0B"/>
              </a:solidFill>
              <a:latin typeface="Segoe UI"/>
              <a:ea typeface="+mn-lt"/>
              <a:cs typeface="Segoe UI"/>
            </a:endParaRP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$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 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dbt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 run --select </a:t>
            </a:r>
            <a:r>
              <a:rPr lang="en-US" sz="1400" b="1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tag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:nightly</a:t>
            </a: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                                         </a:t>
            </a:r>
            <a:r>
              <a:rPr lang="en-US" sz="1400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# run models with the "nightly" tag</a:t>
            </a: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9298A1"/>
                </a:solidFill>
                <a:latin typeface="Segoe UI"/>
                <a:ea typeface="Calibri"/>
                <a:cs typeface="Segoe UI"/>
              </a:rPr>
              <a:t>$ 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dbt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 run --models +</a:t>
            </a:r>
            <a:r>
              <a:rPr lang="en-US" sz="1400" b="1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tag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:tagname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                                  </a:t>
            </a:r>
            <a:r>
              <a:rPr lang="en-US" sz="1400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# will run tagged models and all </a:t>
            </a:r>
            <a:r>
              <a:rPr lang="en-US" sz="1400" b="1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parents</a:t>
            </a:r>
            <a:r>
              <a:rPr lang="en-US" sz="1400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.</a:t>
            </a: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$ 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dbt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 run --models </a:t>
            </a:r>
            <a:r>
              <a:rPr lang="en-US" sz="1400" b="1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tag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:tagname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+</a:t>
            </a:r>
            <a:r>
              <a:rPr lang="en-US" sz="1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                                                </a:t>
            </a:r>
            <a:r>
              <a:rPr lang="en-US" sz="1400" i="1" dirty="0">
                <a:solidFill>
                  <a:srgbClr val="637777"/>
                </a:solidFill>
                <a:latin typeface="Segoe UI"/>
                <a:ea typeface="Calibri"/>
                <a:cs typeface="Segoe UI"/>
              </a:rPr>
              <a:t>#</a:t>
            </a:r>
            <a:r>
              <a:rPr lang="en-US" sz="1400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 will run tagged models and all </a:t>
            </a:r>
            <a:r>
              <a:rPr lang="en-US" sz="1400" b="1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children</a:t>
            </a:r>
            <a:r>
              <a:rPr lang="en-US" sz="1400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.</a:t>
            </a: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400" i="1">
              <a:solidFill>
                <a:srgbClr val="637777"/>
              </a:solidFill>
              <a:latin typeface="Segoe UI"/>
              <a:ea typeface="+mn-lt"/>
              <a:cs typeface="Segoe UI"/>
            </a:endParaRP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$ 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dbt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 run --select path/to/models</a:t>
            </a: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                                 </a:t>
            </a:r>
            <a:r>
              <a:rPr lang="en-US" sz="1400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# run models contained in path/to/models</a:t>
            </a:r>
            <a:endParaRPr lang="en-US" sz="1400" dirty="0">
              <a:solidFill>
                <a:srgbClr val="637777"/>
              </a:solidFill>
              <a:latin typeface="Segoe UI"/>
              <a:ea typeface="+mn-lt"/>
              <a:cs typeface="Segoe UI"/>
            </a:endParaRP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F81B02"/>
              </a:buClr>
              <a:buFont typeface="Arial,Sans-Serif" panose="020B0604020202020204" pitchFamily="34" charset="0"/>
              <a:buChar char="•"/>
            </a:pP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$ 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dbt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 run --select finance.base.*</a:t>
            </a: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                                    </a:t>
            </a:r>
            <a:r>
              <a:rPr lang="en-US" sz="1400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# runs all models in a specific directory</a:t>
            </a:r>
            <a:endParaRPr lang="en-US" sz="1400" dirty="0">
              <a:solidFill>
                <a:srgbClr val="637777"/>
              </a:solidFill>
              <a:latin typeface="Segoe UI"/>
              <a:ea typeface="+mn-lt"/>
              <a:cs typeface="Segoe UI"/>
            </a:endParaRP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$ 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dbt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 run --select path/to/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my_model.sql</a:t>
            </a: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                      </a:t>
            </a:r>
            <a:r>
              <a:rPr lang="en-US" sz="1400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# run a specific model by its path</a:t>
            </a:r>
            <a:endParaRPr lang="en-US" sz="1400" dirty="0">
              <a:solidFill>
                <a:srgbClr val="637777"/>
              </a:solidFill>
              <a:latin typeface="Segoe UI"/>
              <a:ea typeface="+mn-lt"/>
              <a:cs typeface="Segoe UI"/>
            </a:endParaRP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9298A1"/>
                </a:solidFill>
                <a:latin typeface="Segoe UI"/>
                <a:ea typeface="+mn-lt"/>
                <a:cs typeface="Segoe UI"/>
              </a:rPr>
              <a:t>$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 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dbt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 run --</a:t>
            </a:r>
            <a:r>
              <a:rPr lang="en-US" sz="1400" b="1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select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 </a:t>
            </a:r>
            <a:r>
              <a:rPr lang="en-US" sz="1400" b="1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path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:marts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/finance, </a:t>
            </a:r>
            <a:r>
              <a:rPr lang="en-US" sz="1400" b="1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tag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:nightly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, </a:t>
            </a:r>
            <a:r>
              <a:rPr lang="en-US" sz="1400" b="1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config</a:t>
            </a:r>
            <a:r>
              <a:rPr lang="en-US" sz="1400" dirty="0" err="1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.materialized:table</a:t>
            </a:r>
            <a:r>
              <a:rPr lang="en-US" sz="1400" dirty="0">
                <a:solidFill>
                  <a:srgbClr val="833C0B"/>
                </a:solidFill>
                <a:latin typeface="Segoe UI"/>
                <a:ea typeface="+mn-lt"/>
                <a:cs typeface="Segoe UI"/>
              </a:rPr>
              <a:t>    </a:t>
            </a:r>
            <a:r>
              <a:rPr lang="en-US" sz="1400" i="1" dirty="0">
                <a:solidFill>
                  <a:srgbClr val="637777"/>
                </a:solidFill>
                <a:latin typeface="Segoe UI"/>
                <a:ea typeface="+mn-lt"/>
                <a:cs typeface="Segoe UI"/>
              </a:rPr>
              <a:t>  # complex selectors</a:t>
            </a: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Picture 4" descr="A red sign with white text&#10;&#10;Description automatically generated">
            <a:extLst>
              <a:ext uri="{FF2B5EF4-FFF2-40B4-BE49-F238E27FC236}">
                <a16:creationId xmlns:a16="http://schemas.microsoft.com/office/drawing/2014/main" id="{5D854812-1CC8-A4FE-5E28-B1F550D4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09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339" y="361041"/>
            <a:ext cx="3217954" cy="606280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build vs run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855" y="1152227"/>
            <a:ext cx="11159202" cy="16433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13131"/>
                </a:solidFill>
                <a:latin typeface="Calibri"/>
                <a:ea typeface="Calibri"/>
                <a:cs typeface="Calibri"/>
              </a:rPr>
              <a:t>Validates tests and then runs the downstream models, while </a:t>
            </a:r>
            <a:r>
              <a:rPr lang="en-US" err="1">
                <a:solidFill>
                  <a:srgbClr val="666666"/>
                </a:solidFill>
                <a:ea typeface="+mn-lt"/>
                <a:cs typeface="+mn-lt"/>
              </a:rPr>
              <a:t>dbt</a:t>
            </a:r>
            <a:r>
              <a:rPr lang="en-US">
                <a:solidFill>
                  <a:srgbClr val="666666"/>
                </a:solidFill>
                <a:ea typeface="+mn-lt"/>
                <a:cs typeface="+mn-lt"/>
              </a:rPr>
              <a:t> run</a:t>
            </a:r>
            <a:r>
              <a:rPr lang="en-US">
                <a:solidFill>
                  <a:srgbClr val="313131"/>
                </a:solidFill>
                <a:latin typeface="Calibri"/>
                <a:ea typeface="Calibri"/>
                <a:cs typeface="Calibri"/>
              </a:rPr>
              <a:t> runs prior to testing</a:t>
            </a: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>
              <a:solidFill>
                <a:srgbClr val="313131"/>
              </a:solidFill>
              <a:latin typeface="Calibri"/>
              <a:ea typeface="Calibri"/>
              <a:cs typeface="Calibri"/>
            </a:endParaRP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F81B02"/>
              </a:buClr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rgbClr val="313131"/>
                </a:solidFill>
                <a:latin typeface="Calibri"/>
                <a:ea typeface="Calibri"/>
                <a:cs typeface="Calibri"/>
              </a:rPr>
              <a:t>dbt</a:t>
            </a:r>
            <a:r>
              <a:rPr lang="en-US" b="1">
                <a:solidFill>
                  <a:srgbClr val="313131"/>
                </a:solidFill>
                <a:latin typeface="Calibri"/>
                <a:ea typeface="Calibri"/>
                <a:cs typeface="Calibri"/>
              </a:rPr>
              <a:t> build</a:t>
            </a:r>
            <a:r>
              <a:rPr lang="en-US">
                <a:solidFill>
                  <a:srgbClr val="313131"/>
                </a:solidFill>
                <a:latin typeface="Calibri"/>
                <a:ea typeface="Calibri"/>
                <a:cs typeface="Calibri"/>
              </a:rPr>
              <a:t> is the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preferred way</a:t>
            </a:r>
            <a:r>
              <a:rPr lang="en-US">
                <a:solidFill>
                  <a:srgbClr val="313131"/>
                </a:solidFill>
                <a:latin typeface="Calibri"/>
                <a:ea typeface="Calibri"/>
                <a:cs typeface="Calibri"/>
              </a:rPr>
              <a:t> to run models in production environments</a:t>
            </a: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F81B02"/>
              </a:buClr>
              <a:buFont typeface="Arial" panose="020B0604020202020204" pitchFamily="34" charset="0"/>
              <a:buChar char="•"/>
            </a:pPr>
            <a:endParaRPr lang="en-US">
              <a:solidFill>
                <a:srgbClr val="313131"/>
              </a:solidFill>
              <a:latin typeface="Calibri"/>
              <a:ea typeface="Calibri"/>
              <a:cs typeface="Calibri"/>
            </a:endParaRPr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F81B02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13131"/>
                </a:solidFill>
                <a:latin typeface="Calibri"/>
                <a:ea typeface="Calibri"/>
                <a:cs typeface="Calibri"/>
              </a:rPr>
              <a:t>Ensures that your data transformations are tested before they are run, which can help prevent data quality issues</a:t>
            </a:r>
            <a:endParaRPr lang="en-US"/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Picture 4" descr="A red sign with white text&#10;&#10;Description automatically generated">
            <a:extLst>
              <a:ext uri="{FF2B5EF4-FFF2-40B4-BE49-F238E27FC236}">
                <a16:creationId xmlns:a16="http://schemas.microsoft.com/office/drawing/2014/main" id="{5D854812-1CC8-A4FE-5E28-B1F550D48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54B16AF-6214-7E39-BA21-BD9B494D7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57" y="3565214"/>
            <a:ext cx="5847643" cy="2796737"/>
          </a:xfrm>
          <a:prstGeom prst="rect">
            <a:avLst/>
          </a:prstGeom>
        </p:spPr>
      </p:pic>
      <p:pic>
        <p:nvPicPr>
          <p:cNvPr id="8" name="Picture 7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2DB2575B-A4E6-3986-AD20-2CED1B135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621" y="3566847"/>
            <a:ext cx="5417256" cy="157286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4F8EEB-373F-67F2-B4E6-738562477ABC}"/>
              </a:ext>
            </a:extLst>
          </p:cNvPr>
          <p:cNvSpPr txBox="1">
            <a:spLocks/>
          </p:cNvSpPr>
          <p:nvPr/>
        </p:nvSpPr>
        <p:spPr>
          <a:xfrm>
            <a:off x="916311" y="3026182"/>
            <a:ext cx="3362812" cy="3098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13131"/>
                </a:solidFill>
                <a:latin typeface="Calibri"/>
                <a:ea typeface="Calibri"/>
                <a:cs typeface="Calibri"/>
              </a:rPr>
              <a:t>$ </a:t>
            </a:r>
            <a:r>
              <a:rPr lang="en-US" err="1">
                <a:solidFill>
                  <a:srgbClr val="313131"/>
                </a:solidFill>
                <a:latin typeface="Calibri"/>
                <a:ea typeface="Calibri"/>
                <a:cs typeface="Calibri"/>
              </a:rPr>
              <a:t>dbt</a:t>
            </a:r>
            <a:r>
              <a:rPr lang="en-US">
                <a:solidFill>
                  <a:srgbClr val="313131"/>
                </a:solidFill>
                <a:latin typeface="Calibri"/>
                <a:ea typeface="Calibri"/>
                <a:cs typeface="Calibri"/>
              </a:rPr>
              <a:t> build --model </a:t>
            </a:r>
            <a:r>
              <a:rPr lang="en-US" err="1">
                <a:solidFill>
                  <a:srgbClr val="313131"/>
                </a:solidFill>
                <a:latin typeface="Calibri"/>
                <a:ea typeface="Calibri"/>
                <a:cs typeface="Calibri"/>
              </a:rPr>
              <a:t>dct_product</a:t>
            </a:r>
            <a:endParaRPr lang="en-US">
              <a:solidFill>
                <a:srgbClr val="31313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E9EFC04-10D3-E361-42E4-AC852EFC59D8}"/>
              </a:ext>
            </a:extLst>
          </p:cNvPr>
          <p:cNvSpPr txBox="1">
            <a:spLocks/>
          </p:cNvSpPr>
          <p:nvPr/>
        </p:nvSpPr>
        <p:spPr>
          <a:xfrm>
            <a:off x="6941755" y="3026182"/>
            <a:ext cx="3362812" cy="3098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13131"/>
                </a:solidFill>
                <a:latin typeface="Calibri"/>
                <a:ea typeface="Calibri"/>
                <a:cs typeface="Calibri"/>
              </a:rPr>
              <a:t>$ </a:t>
            </a:r>
            <a:r>
              <a:rPr lang="en-US" err="1">
                <a:solidFill>
                  <a:srgbClr val="313131"/>
                </a:solidFill>
                <a:latin typeface="Calibri"/>
                <a:ea typeface="Calibri"/>
                <a:cs typeface="Calibri"/>
              </a:rPr>
              <a:t>dbt</a:t>
            </a:r>
            <a:r>
              <a:rPr lang="en-US">
                <a:solidFill>
                  <a:srgbClr val="313131"/>
                </a:solidFill>
                <a:latin typeface="Calibri"/>
                <a:ea typeface="Calibri"/>
                <a:cs typeface="Calibri"/>
              </a:rPr>
              <a:t> run --model </a:t>
            </a:r>
            <a:r>
              <a:rPr lang="en-US" err="1">
                <a:solidFill>
                  <a:srgbClr val="313131"/>
                </a:solidFill>
                <a:latin typeface="Calibri"/>
                <a:ea typeface="Calibri"/>
                <a:cs typeface="Calibri"/>
              </a:rPr>
              <a:t>dct_product</a:t>
            </a:r>
            <a:endParaRPr lang="en-US">
              <a:solidFill>
                <a:srgbClr val="31313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8107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1549" y="326391"/>
            <a:ext cx="5361333" cy="819597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 run  - </a:t>
            </a:r>
            <a:r>
              <a:rPr lang="en-US" err="1">
                <a:solidFill>
                  <a:schemeClr val="accent2">
                    <a:lumMod val="50000"/>
                  </a:schemeClr>
                </a:solidFill>
              </a:rPr>
              <a:t>Failling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 Fast</a:t>
            </a:r>
            <a:endParaRPr lang="en-US">
              <a:solidFill>
                <a:schemeClr val="accent2">
                  <a:lumMod val="50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7" y="1415331"/>
            <a:ext cx="6685087" cy="8497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rgbClr val="00B050"/>
                </a:solidFill>
                <a:ea typeface="+mn-lt"/>
                <a:cs typeface="+mn-lt"/>
              </a:rPr>
              <a:t>dbt</a:t>
            </a:r>
            <a:r>
              <a:rPr lang="en-US" sz="1400">
                <a:solidFill>
                  <a:srgbClr val="00B050"/>
                </a:solidFill>
                <a:ea typeface="+mn-lt"/>
                <a:cs typeface="+mn-lt"/>
              </a:rPr>
              <a:t> run --fail-fast --thread 4</a:t>
            </a:r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dbt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exit immediately if a single resource fails to build.</a:t>
            </a:r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400">
              <a:solidFill>
                <a:srgbClr val="00B050"/>
              </a:solidFill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6409BAB-1F3D-2606-C615-D53DF4C14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35" y="2435399"/>
            <a:ext cx="6848167" cy="3257199"/>
          </a:xfrm>
          <a:prstGeom prst="rect">
            <a:avLst/>
          </a:prstGeom>
        </p:spPr>
      </p:pic>
      <p:pic>
        <p:nvPicPr>
          <p:cNvPr id="6" name="Picture 5" descr="A red sign with white text&#10;&#10;Description automatically generated">
            <a:extLst>
              <a:ext uri="{FF2B5EF4-FFF2-40B4-BE49-F238E27FC236}">
                <a16:creationId xmlns:a16="http://schemas.microsoft.com/office/drawing/2014/main" id="{2180524D-62D2-8BE9-E693-57C568859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47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1549" y="326391"/>
            <a:ext cx="5361333" cy="819597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 run  - 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Full-refresh</a:t>
            </a:r>
            <a:endParaRPr lang="en-US">
              <a:solidFill>
                <a:schemeClr val="accent2">
                  <a:lumMod val="50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878" y="1415331"/>
            <a:ext cx="9448583" cy="36023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0B050"/>
                </a:solidFill>
                <a:latin typeface="Calibri"/>
                <a:ea typeface="+mn-lt"/>
                <a:cs typeface="+mn-lt"/>
              </a:rPr>
              <a:t>dbt</a:t>
            </a:r>
            <a:r>
              <a:rPr lang="en-US" sz="1600" dirty="0">
                <a:solidFill>
                  <a:srgbClr val="00B050"/>
                </a:solidFill>
                <a:latin typeface="Calibri"/>
                <a:ea typeface="+mn-lt"/>
                <a:cs typeface="+mn-lt"/>
              </a:rPr>
              <a:t> run --full-refresh --select </a:t>
            </a:r>
            <a:r>
              <a:rPr lang="en-US" sz="1600" dirty="0" err="1">
                <a:solidFill>
                  <a:srgbClr val="00B050"/>
                </a:solidFill>
                <a:latin typeface="Calibri"/>
                <a:ea typeface="+mn-lt"/>
                <a:cs typeface="+mn-lt"/>
              </a:rPr>
              <a:t>my_model</a:t>
            </a:r>
            <a:r>
              <a:rPr lang="en-US" sz="1600" dirty="0">
                <a:solidFill>
                  <a:srgbClr val="00B050"/>
                </a:solidFill>
                <a:latin typeface="Calibri"/>
                <a:ea typeface="+mn-lt"/>
                <a:cs typeface="+mn-lt"/>
              </a:rPr>
              <a:t>+</a:t>
            </a:r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Drop and recreate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table </a:t>
            </a:r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Main disadvantages:</a:t>
            </a:r>
            <a:br>
              <a:rPr lang="en-US" sz="1600" dirty="0">
                <a:latin typeface="Calibri"/>
                <a:ea typeface="+mn-lt"/>
                <a:cs typeface="+mn-lt"/>
              </a:rPr>
            </a:b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- High processing cost</a:t>
            </a:r>
            <a:br>
              <a:rPr lang="en-US" sz="1600" dirty="0">
                <a:latin typeface="Calibri"/>
                <a:ea typeface="+mn-lt"/>
                <a:cs typeface="+mn-lt"/>
              </a:rPr>
            </a:b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- High processing time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 When to use:</a:t>
            </a:r>
            <a:br>
              <a:rPr lang="en-US" sz="1600" dirty="0">
                <a:latin typeface="Calibri"/>
                <a:ea typeface="+mn-lt"/>
                <a:cs typeface="+mn-lt"/>
              </a:rPr>
            </a:b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- When you don’t need to worry about cost and time (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small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tables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 or tables with simple transformations)</a:t>
            </a:r>
            <a:br>
              <a:rPr lang="en-US" sz="1600" dirty="0">
                <a:latin typeface="Calibri"/>
                <a:ea typeface="+mn-lt"/>
                <a:cs typeface="+mn-lt"/>
              </a:rPr>
            </a:b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- When data is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more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static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 than dynamic</a:t>
            </a:r>
            <a:br>
              <a:rPr lang="en-US" sz="1600" dirty="0">
                <a:latin typeface="Calibri"/>
                <a:ea typeface="+mn-lt"/>
                <a:cs typeface="+mn-lt"/>
              </a:rPr>
            </a:b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- When historical data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changes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frequently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Picture 4" descr="A red sign with white text&#10;&#10;Description automatically generated">
            <a:extLst>
              <a:ext uri="{FF2B5EF4-FFF2-40B4-BE49-F238E27FC236}">
                <a16:creationId xmlns:a16="http://schemas.microsoft.com/office/drawing/2014/main" id="{1044BBF0-E96D-09C4-CF9E-F749B358C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03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259" y="333014"/>
            <a:ext cx="4153894" cy="788819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Model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Materialization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254" y="1047533"/>
            <a:ext cx="3307853" cy="24893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Table</a:t>
            </a:r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View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+mn-lt"/>
              <a:cs typeface="Arial"/>
            </a:endParaRPr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Incremental (table enhance)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+mn-lt"/>
              <a:cs typeface="Arial"/>
            </a:endParaRPr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Snapshot 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(special enhance)</a:t>
            </a:r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Ephemeral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+mn-lt"/>
              <a:cs typeface="Arial"/>
            </a:endParaRPr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Materialized view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libri"/>
              <a:ea typeface="Calibri"/>
              <a:cs typeface="Calibri"/>
            </a:endParaRPr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rgbClr val="0D0D0D"/>
              </a:solidFill>
              <a:latin typeface="Calibri"/>
              <a:ea typeface="Calibri"/>
              <a:cs typeface="Arial"/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  <a:latin typeface="Calibri"/>
              <a:ea typeface="Calibri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3DC65-51E9-8CE4-AD62-D571053DF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456" y="253033"/>
            <a:ext cx="5760111" cy="3205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DB36EF-A3D2-2789-D843-D638672AA912}"/>
              </a:ext>
            </a:extLst>
          </p:cNvPr>
          <p:cNvSpPr txBox="1"/>
          <p:nvPr/>
        </p:nvSpPr>
        <p:spPr>
          <a:xfrm>
            <a:off x="6413683" y="5739282"/>
            <a:ext cx="56641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Arial"/>
              </a:rPr>
              <a:t>Ref : </a:t>
            </a:r>
            <a:endParaRPr lang="en-US" sz="1200">
              <a:latin typeface="Calibri"/>
              <a:ea typeface="Calibri"/>
              <a:cs typeface="Arial"/>
            </a:endParaRPr>
          </a:p>
          <a:p>
            <a:pPr marL="456565" indent="-456565">
              <a:buFont typeface="Arial"/>
              <a:buChar char="•"/>
            </a:pPr>
            <a:r>
              <a:rPr lang="en-US" sz="1200">
                <a:solidFill>
                  <a:srgbClr val="FC5A1A"/>
                </a:solidFill>
                <a:ea typeface="+mn-lt"/>
                <a:cs typeface="+mn-lt"/>
                <a:hlinkClick r:id="rId4"/>
              </a:rPr>
              <a:t>Materializations | dbt Developer Hub (getdbt.com)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pPr marL="456565" indent="-456565">
              <a:buFont typeface="Arial"/>
              <a:buChar char="•"/>
            </a:pPr>
            <a:r>
              <a:rPr lang="en-US" sz="1200" u="sng">
                <a:solidFill>
                  <a:srgbClr val="FC5A1A"/>
                </a:solidFill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Available materializations | dbt Developer Hub (getdbt.com)</a:t>
            </a:r>
            <a:r>
              <a:rPr lang="en-US" sz="1200">
                <a:solidFill>
                  <a:srgbClr val="FC5A1A"/>
                </a:solidFill>
                <a:cs typeface="Arial"/>
              </a:rPr>
              <a:t>​</a:t>
            </a:r>
            <a:endParaRPr lang="en-US"/>
          </a:p>
          <a:p>
            <a:pPr marL="456565" indent="-456565">
              <a:buFont typeface="Arial"/>
              <a:buChar char="•"/>
            </a:pPr>
            <a:r>
              <a:rPr lang="en-US" sz="1200">
                <a:solidFill>
                  <a:srgbClr val="FC5A1A"/>
                </a:solidFill>
                <a:ea typeface="+mn-lt"/>
                <a:cs typeface="+mn-lt"/>
                <a:hlinkClick r:id="rId6"/>
              </a:rPr>
              <a:t>Best practices for materializations | dbt Developer Hub (getdbt.com)</a:t>
            </a:r>
          </a:p>
          <a:p>
            <a:pPr marL="456565" indent="-456565">
              <a:buFont typeface="Arial"/>
              <a:buChar char="•"/>
            </a:pPr>
            <a:endParaRPr lang="en-US" sz="1200">
              <a:solidFill>
                <a:srgbClr val="FC5A1A"/>
              </a:solidFill>
              <a:cs typeface="Arial"/>
            </a:endParaRPr>
          </a:p>
        </p:txBody>
      </p:sp>
      <p:pic>
        <p:nvPicPr>
          <p:cNvPr id="9" name="Picture 8" descr="A red sign with white text&#10;&#10;Description automatically generated">
            <a:extLst>
              <a:ext uri="{FF2B5EF4-FFF2-40B4-BE49-F238E27FC236}">
                <a16:creationId xmlns:a16="http://schemas.microsoft.com/office/drawing/2014/main" id="{4BB63B0A-8AC5-824F-7F77-6CFA215DB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81739DC-C90B-A50E-8776-23201742F8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933" y="3682757"/>
            <a:ext cx="3060633" cy="3008700"/>
          </a:xfrm>
          <a:prstGeom prst="rect">
            <a:avLst/>
          </a:prstGeom>
        </p:spPr>
      </p:pic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B27BA03-5E00-F62E-BA80-3BB91EC0F8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7112" y="3681270"/>
            <a:ext cx="4500514" cy="1632735"/>
          </a:xfrm>
          <a:prstGeom prst="rect">
            <a:avLst/>
          </a:prstGeo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04C6F4F-D8A3-AA9C-C15E-67EA37EFD7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4621" y="3763790"/>
            <a:ext cx="2646819" cy="133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85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F08B7-70ED-58BF-B5C8-2133B86DA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378" y="1731221"/>
            <a:ext cx="10702413" cy="39545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Not directly built into the database. Instead, </a:t>
            </a: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dbt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</a:rPr>
              <a:t> will interpolate the code from this model into dependent models as a CTE.  (like STT_ table )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+mn-lt"/>
              <a:cs typeface="+mn-lt"/>
            </a:endParaRP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600" b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Pros:</a:t>
            </a:r>
            <a:endParaRPr lang="en-US" sz="1600" b="1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85800" lvl="2">
              <a:lnSpc>
                <a:spcPct val="100000"/>
              </a:lnSpc>
              <a:spcBef>
                <a:spcPts val="0"/>
              </a:spcBef>
              <a:buFont typeface="Wingdings"/>
            </a:pP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Reusable logic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  <a:buFont typeface="Wingdings"/>
            </a:pP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Help keep data warehouse clean by reducing temporary view or table</a:t>
            </a:r>
          </a:p>
          <a:p>
            <a:pPr marL="685800" lvl="2" indent="-228600">
              <a:lnSpc>
                <a:spcPct val="100000"/>
              </a:lnSpc>
              <a:spcBef>
                <a:spcPts val="0"/>
              </a:spcBef>
              <a:buFont typeface="Wingdings"/>
              <a:buChar char="§"/>
            </a:pP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+mn-lt"/>
              <a:cs typeface="+mn-lt"/>
            </a:endParaRP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600" b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Cons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: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  <a:buFont typeface="Wingdings"/>
            </a:pP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Cannot select directly from this model.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  <a:buFont typeface="Wingdings"/>
            </a:pP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Overuse of ephemeral materialization can also make queries harder to debug.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+mn-lt"/>
              <a:cs typeface="+mn-lt"/>
            </a:endParaRPr>
          </a:p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600" b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Advice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: Use the ephemeral materialization for: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85800" lvl="2">
              <a:lnSpc>
                <a:spcPct val="100000"/>
              </a:lnSpc>
              <a:spcBef>
                <a:spcPts val="0"/>
              </a:spcBef>
              <a:buFont typeface="Wingdings"/>
            </a:pP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very light-weight transformations that are early on in your DAG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  <a:buFont typeface="Wingdings"/>
            </a:pP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are only used in one or two downstream models</a:t>
            </a:r>
          </a:p>
          <a:p>
            <a:pPr marL="685800" lvl="2">
              <a:lnSpc>
                <a:spcPct val="100000"/>
              </a:lnSpc>
              <a:spcBef>
                <a:spcPts val="0"/>
              </a:spcBef>
              <a:buFont typeface="Wingdings"/>
            </a:pP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do not need to be queried directly</a:t>
            </a:r>
          </a:p>
          <a:p>
            <a:pPr marL="456565" indent="-456565"/>
            <a:endParaRPr lang="en-US" sz="1600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64C05B97-AC8B-1E09-9225-84A45E9D6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165" y="697897"/>
            <a:ext cx="5049731" cy="487986"/>
          </a:xfrm>
        </p:spPr>
        <p:txBody>
          <a:bodyPr>
            <a:normAutofit fontScale="90000"/>
          </a:bodyPr>
          <a:lstStyle/>
          <a:p>
            <a:r>
              <a:rPr lang="en-US" err="1">
                <a:ea typeface="Calibri Light"/>
                <a:cs typeface="Calibri Light"/>
              </a:rPr>
              <a:t>Dbt</a:t>
            </a:r>
            <a:r>
              <a:rPr lang="en-US">
                <a:ea typeface="Calibri Light"/>
                <a:cs typeface="Calibri Light"/>
              </a:rPr>
              <a:t> - 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Ephemeral Model</a:t>
            </a:r>
          </a:p>
        </p:txBody>
      </p:sp>
      <p:pic>
        <p:nvPicPr>
          <p:cNvPr id="9" name="Picture 8" descr="A red sign with white text&#10;&#10;Description automatically generated">
            <a:extLst>
              <a:ext uri="{FF2B5EF4-FFF2-40B4-BE49-F238E27FC236}">
                <a16:creationId xmlns:a16="http://schemas.microsoft.com/office/drawing/2014/main" id="{9A83FAD9-6A04-33A8-1655-E12C9AF54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17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5DDB-98B3-9806-A6C0-792BD3CA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3898" y="919416"/>
            <a:ext cx="4869255" cy="12346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5400"/>
              <a:t>What is </a:t>
            </a:r>
            <a:r>
              <a:rPr lang="en-US" sz="5400">
                <a:latin typeface="Calibri"/>
                <a:ea typeface="Calibri"/>
                <a:cs typeface="Calibri"/>
              </a:rPr>
              <a:t>DBT</a:t>
            </a:r>
            <a:r>
              <a:rPr lang="en-US" sz="5400"/>
              <a:t> ?  </a:t>
            </a:r>
            <a:endParaRPr lang="en-US"/>
          </a:p>
        </p:txBody>
      </p:sp>
      <p:pic>
        <p:nvPicPr>
          <p:cNvPr id="5" name="Picture 4" descr="A cartoon of a person with question marks&#10;&#10;Description automatically generated">
            <a:extLst>
              <a:ext uri="{FF2B5EF4-FFF2-40B4-BE49-F238E27FC236}">
                <a16:creationId xmlns:a16="http://schemas.microsoft.com/office/drawing/2014/main" id="{3CC07A7E-5EAA-E202-B1D2-1DA3D8BCA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49" y="2478008"/>
            <a:ext cx="2009775" cy="3124200"/>
          </a:xfrm>
          <a:prstGeom prst="rect">
            <a:avLst/>
          </a:prstGeom>
        </p:spPr>
      </p:pic>
      <p:pic>
        <p:nvPicPr>
          <p:cNvPr id="7" name="Picture 6" descr="A red sign with white text&#10;&#10;Description automatically generated">
            <a:extLst>
              <a:ext uri="{FF2B5EF4-FFF2-40B4-BE49-F238E27FC236}">
                <a16:creationId xmlns:a16="http://schemas.microsoft.com/office/drawing/2014/main" id="{5B629484-4742-B6A6-F038-6259D14E2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10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>
            <a:extLst>
              <a:ext uri="{FF2B5EF4-FFF2-40B4-BE49-F238E27FC236}">
                <a16:creationId xmlns:a16="http://schemas.microsoft.com/office/drawing/2014/main" id="{64C05B97-AC8B-1E09-9225-84A45E9D6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843" y="347075"/>
            <a:ext cx="5049731" cy="487986"/>
          </a:xfrm>
        </p:spPr>
        <p:txBody>
          <a:bodyPr>
            <a:normAutofit fontScale="90000"/>
          </a:bodyPr>
          <a:lstStyle/>
          <a:p>
            <a:r>
              <a:rPr lang="en-US" err="1">
                <a:ea typeface="Calibri Light"/>
                <a:cs typeface="Calibri Light"/>
              </a:rPr>
              <a:t>Dbt</a:t>
            </a:r>
            <a:r>
              <a:rPr lang="en-US">
                <a:ea typeface="Calibri Light"/>
                <a:cs typeface="Calibri Light"/>
              </a:rPr>
              <a:t> - 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Ephemeral Model</a:t>
            </a:r>
          </a:p>
        </p:txBody>
      </p:sp>
      <p:pic>
        <p:nvPicPr>
          <p:cNvPr id="5" name="Picture 4" descr="A screen shot of a computer code">
            <a:extLst>
              <a:ext uri="{FF2B5EF4-FFF2-40B4-BE49-F238E27FC236}">
                <a16:creationId xmlns:a16="http://schemas.microsoft.com/office/drawing/2014/main" id="{C33F06C1-5C31-4314-4BE1-E4FF6F029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09" y="1551311"/>
            <a:ext cx="4943167" cy="1727474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F58C900-2458-53D7-ABE8-3DA90C81A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406" y="1550033"/>
            <a:ext cx="4322930" cy="449717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8A27614-8A83-290D-3973-396E0917C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10" y="3795490"/>
            <a:ext cx="6470332" cy="225685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E68EBF-6172-5FAD-8610-C972EE0E6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18" y="1122979"/>
            <a:ext cx="2180430" cy="3999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Config model 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Rockwell"/>
              <a:ea typeface="Calibri"/>
              <a:cs typeface="Arial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0F5C8E-3442-499A-35ED-457B6A848943}"/>
              </a:ext>
            </a:extLst>
          </p:cNvPr>
          <p:cNvSpPr txBox="1">
            <a:spLocks/>
          </p:cNvSpPr>
          <p:nvPr/>
        </p:nvSpPr>
        <p:spPr>
          <a:xfrm>
            <a:off x="7296025" y="1017282"/>
            <a:ext cx="4503299" cy="498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Dct_supplier_detail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 refer to Ephemeral model 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01BE85E-B27F-034A-C229-673AF6230A78}"/>
              </a:ext>
            </a:extLst>
          </p:cNvPr>
          <p:cNvSpPr txBox="1">
            <a:spLocks/>
          </p:cNvSpPr>
          <p:nvPr/>
        </p:nvSpPr>
        <p:spPr>
          <a:xfrm>
            <a:off x="806734" y="3401606"/>
            <a:ext cx="4060849" cy="5106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No Ephemeral model created on dataset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Rockwel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5682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1549" y="326391"/>
            <a:ext cx="5361333" cy="819597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Incremental model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457" y="1578587"/>
            <a:ext cx="7014634" cy="39400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To use incremental models, you also 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need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to tell </a:t>
            </a:r>
            <a:r>
              <a:rPr lang="en-US" sz="1600" err="1">
                <a:solidFill>
                  <a:schemeClr val="tx2"/>
                </a:solidFill>
                <a:ea typeface="+mn-lt"/>
                <a:cs typeface="+mn-lt"/>
              </a:rPr>
              <a:t>dbt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- How to filter the rows on an incremental run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- The unique key of the model (if any)</a:t>
            </a:r>
            <a:br>
              <a:rPr lang="en-US" sz="1600" dirty="0">
                <a:ea typeface="+mn-lt"/>
                <a:cs typeface="+mn-lt"/>
              </a:rPr>
            </a:br>
            <a:endParaRPr lang="en-US">
              <a:solidFill>
                <a:schemeClr val="tx2"/>
              </a:solidFill>
            </a:endParaRPr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When to Use 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- When source data is huge and models take up too much time to run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- When historical data doesn’t change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 - When table updates are needed frequently</a:t>
            </a:r>
            <a:br>
              <a:rPr lang="en-US" sz="1600" dirty="0">
                <a:ea typeface="+mn-lt"/>
                <a:cs typeface="+mn-lt"/>
              </a:rPr>
            </a:br>
            <a:endParaRPr lang="en-US" sz="1600">
              <a:solidFill>
                <a:schemeClr val="tx2"/>
              </a:solidFill>
              <a:ea typeface="+mn-lt"/>
              <a:cs typeface="+mn-lt"/>
            </a:endParaRPr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</a:rPr>
              <a:t>Ref : </a:t>
            </a:r>
            <a:br>
              <a:rPr lang="en-US" sz="1300" dirty="0"/>
            </a:br>
            <a:r>
              <a:rPr lang="en-US" sz="1300" dirty="0">
                <a:solidFill>
                  <a:srgbClr val="000000"/>
                </a:solidFill>
                <a:hlinkClick r:id="rId3"/>
              </a:rPr>
              <a:t>Incremental models | dbt Developer Hub (getdbt.com)</a:t>
            </a:r>
            <a:br>
              <a:rPr lang="en-US" sz="1300" dirty="0"/>
            </a:br>
            <a:r>
              <a:rPr lang="en-US" sz="1300" dirty="0">
                <a:solidFill>
                  <a:srgbClr val="000000"/>
                </a:solidFill>
                <a:hlinkClick r:id="rId4"/>
              </a:rPr>
              <a:t>Incremental models in-depth | dbt Developer Hub (getdbt.com)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639BE8C3-D65F-106E-FF13-89BE6E77E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758" y="3530956"/>
            <a:ext cx="4142019" cy="2697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7C01F9-B63D-7C35-7C7B-0B41481BF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301" y="1213514"/>
            <a:ext cx="3745795" cy="1645894"/>
          </a:xfrm>
          <a:prstGeom prst="rect">
            <a:avLst/>
          </a:prstGeom>
        </p:spPr>
      </p:pic>
      <p:pic>
        <p:nvPicPr>
          <p:cNvPr id="7" name="Picture 6" descr="A red sign with white text&#10;&#10;Description automatically generated">
            <a:extLst>
              <a:ext uri="{FF2B5EF4-FFF2-40B4-BE49-F238E27FC236}">
                <a16:creationId xmlns:a16="http://schemas.microsoft.com/office/drawing/2014/main" id="{C9D70AEA-1783-04FF-4E06-491B9B9BC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44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882" y="255835"/>
            <a:ext cx="4444112" cy="622042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 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Incremental model 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44581D-E322-8107-8D8A-73AEA0E43AE2}"/>
              </a:ext>
            </a:extLst>
          </p:cNvPr>
          <p:cNvSpPr txBox="1">
            <a:spLocks/>
          </p:cNvSpPr>
          <p:nvPr/>
        </p:nvSpPr>
        <p:spPr>
          <a:xfrm>
            <a:off x="6755171" y="1239612"/>
            <a:ext cx="5028528" cy="38966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Defining a unique key (optional)</a:t>
            </a:r>
            <a:endParaRPr lang="en-US" sz="1600" dirty="0">
              <a:solidFill>
                <a:srgbClr val="7C0E01"/>
              </a:solidFill>
              <a:latin typeface="Calibri"/>
              <a:ea typeface="Calibri"/>
              <a:cs typeface="Calibri"/>
            </a:endParaRPr>
          </a:p>
          <a:p>
            <a:pPr lvl="1">
              <a:buClr>
                <a:srgbClr val="C00000"/>
              </a:buClr>
            </a:pPr>
            <a:r>
              <a:rPr lang="en-US" sz="1400" dirty="0">
                <a:latin typeface="Calibri"/>
                <a:ea typeface="+mn-lt"/>
                <a:cs typeface="+mn-lt"/>
              </a:rPr>
              <a:t>Enables updating existing rows </a:t>
            </a:r>
            <a:endParaRPr lang="en-US" sz="140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</a:endParaRPr>
          </a:p>
          <a:p>
            <a:pPr lvl="1">
              <a:buClr>
                <a:srgbClr val="C00000"/>
              </a:buClr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Not specifying a 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unique_key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 will result in append-only behavior</a:t>
            </a:r>
            <a:endParaRPr lang="en-US" sz="1400">
              <a:solidFill>
                <a:schemeClr val="accent1">
                  <a:lumMod val="50000"/>
                </a:schemeClr>
              </a:solidFill>
              <a:latin typeface="Calibri"/>
              <a:ea typeface="Calibri"/>
              <a:cs typeface="Calibri"/>
            </a:endParaRPr>
          </a:p>
          <a:p>
            <a:pPr marL="456565" indent="-456565">
              <a:buClr>
                <a:srgbClr val="C00000"/>
              </a:buClr>
              <a:buFont typeface="Arial" panose="05000000000000000000" pitchFamily="2" charset="2"/>
              <a:buChar char="•"/>
            </a:pP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is_incremental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() macro 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will return True if </a:t>
            </a:r>
            <a:r>
              <a:rPr lang="en-US" sz="1600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all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 of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 the following conditions are met:</a:t>
            </a:r>
            <a:endParaRPr lang="en-US">
              <a:latin typeface="Rockwell"/>
              <a:ea typeface="+mn-lt"/>
              <a:cs typeface="+mn-lt"/>
            </a:endParaRPr>
          </a:p>
          <a:p>
            <a:pPr lvl="1">
              <a:buClr>
                <a:srgbClr val="C00000"/>
              </a:buClr>
            </a:pPr>
            <a:r>
              <a:rPr lang="en-US" sz="1400" dirty="0">
                <a:latin typeface="Calibri"/>
                <a:ea typeface="+mn-lt"/>
                <a:cs typeface="+mn-lt"/>
              </a:rPr>
              <a:t>the destination 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table already exists</a:t>
            </a:r>
            <a:r>
              <a:rPr lang="en-US" sz="1400" dirty="0">
                <a:latin typeface="Calibri"/>
                <a:ea typeface="+mn-lt"/>
                <a:cs typeface="+mn-lt"/>
              </a:rPr>
              <a:t> in the database</a:t>
            </a:r>
            <a:endParaRPr lang="en-US" sz="1400">
              <a:latin typeface="Rockwell" panose="02060603020205020403"/>
              <a:ea typeface="+mn-lt"/>
              <a:cs typeface="+mn-lt"/>
            </a:endParaRPr>
          </a:p>
          <a:p>
            <a:pPr lvl="1">
              <a:buClr>
                <a:srgbClr val="C00000"/>
              </a:buClr>
            </a:pPr>
            <a:r>
              <a:rPr lang="en-US" sz="1400" err="1">
                <a:latin typeface="Calibri"/>
                <a:ea typeface="+mn-lt"/>
                <a:cs typeface="+mn-lt"/>
              </a:rPr>
              <a:t>dbt</a:t>
            </a:r>
            <a:r>
              <a:rPr lang="en-US" sz="1400" dirty="0">
                <a:latin typeface="Calibri"/>
                <a:ea typeface="+mn-lt"/>
                <a:cs typeface="+mn-lt"/>
              </a:rPr>
              <a:t> is </a:t>
            </a:r>
            <a:r>
              <a:rPr lang="en-US" sz="1400" i="1" dirty="0">
                <a:latin typeface="Calibri"/>
                <a:ea typeface="+mn-lt"/>
                <a:cs typeface="+mn-lt"/>
              </a:rPr>
              <a:t>not</a:t>
            </a:r>
            <a:r>
              <a:rPr lang="en-US" sz="1400">
                <a:latin typeface="Calibri"/>
                <a:ea typeface="+mn-lt"/>
                <a:cs typeface="+mn-lt"/>
              </a:rPr>
              <a:t> running in full-refresh mode</a:t>
            </a:r>
          </a:p>
          <a:p>
            <a:pPr lvl="1">
              <a:buClr>
                <a:srgbClr val="C00000"/>
              </a:buClr>
            </a:pPr>
            <a:r>
              <a:rPr lang="en-US" sz="1400">
                <a:latin typeface="Calibri"/>
                <a:ea typeface="+mn-lt"/>
                <a:cs typeface="+mn-lt"/>
              </a:rPr>
              <a:t>the running model </a:t>
            </a:r>
            <a:r>
              <a:rPr lang="en-US" sz="1400" dirty="0">
                <a:latin typeface="Calibri"/>
                <a:ea typeface="+mn-lt"/>
                <a:cs typeface="+mn-lt"/>
              </a:rPr>
              <a:t>is 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configured</a:t>
            </a:r>
            <a:r>
              <a:rPr lang="en-US" sz="1400" dirty="0">
                <a:latin typeface="Calibri"/>
                <a:ea typeface="+mn-lt"/>
                <a:cs typeface="+mn-lt"/>
              </a:rPr>
              <a:t> with materialized=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'incremental'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A8DFC7F-19E0-4938-A84A-7F6E5EF8E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99" y="1210368"/>
            <a:ext cx="6009922" cy="3898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D93E7A-1A60-DE1A-C3EA-1262391CC06C}"/>
              </a:ext>
            </a:extLst>
          </p:cNvPr>
          <p:cNvSpPr txBox="1"/>
          <p:nvPr/>
        </p:nvSpPr>
        <p:spPr>
          <a:xfrm>
            <a:off x="9677400" y="6544733"/>
            <a:ext cx="2446866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hlinkClick r:id="rId4"/>
              </a:rPr>
              <a:t>this (computer programming) - Wikipedia</a:t>
            </a:r>
            <a:endParaRPr lang="en-US" sz="900"/>
          </a:p>
        </p:txBody>
      </p:sp>
      <p:pic>
        <p:nvPicPr>
          <p:cNvPr id="8" name="Picture 7" descr="A red sign with white text&#10;&#10;Description automatically generated">
            <a:extLst>
              <a:ext uri="{FF2B5EF4-FFF2-40B4-BE49-F238E27FC236}">
                <a16:creationId xmlns:a16="http://schemas.microsoft.com/office/drawing/2014/main" id="{C926EF9A-B5A6-79C4-3B83-187EB1048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98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049" y="389891"/>
            <a:ext cx="7386277" cy="643209"/>
          </a:xfrm>
        </p:spPr>
        <p:txBody>
          <a:bodyPr>
            <a:normAutofit fontScale="90000"/>
          </a:bodyPr>
          <a:lstStyle/>
          <a:p>
            <a:r>
              <a:rPr lang="en-US"/>
              <a:t>Incremental model –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Merge Strategy</a:t>
            </a:r>
            <a:endParaRPr lang="en-US">
              <a:solidFill>
                <a:schemeClr val="accent2">
                  <a:lumMod val="50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00" y="1838436"/>
            <a:ext cx="5658016" cy="31817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6565" indent="-456565">
              <a:buClr>
                <a:srgbClr val="F81B02"/>
              </a:buClr>
              <a:buFont typeface="Arial,Sans-Serif"/>
              <a:buChar char="•"/>
            </a:pPr>
            <a:r>
              <a:rPr lang="en-US" sz="1600" b="1" dirty="0">
                <a:latin typeface="Calibri"/>
                <a:ea typeface="Calibri"/>
                <a:cs typeface="Calibri"/>
              </a:rPr>
              <a:t>How do incremental models work behind the scenes?</a:t>
            </a:r>
          </a:p>
          <a:p>
            <a:pPr marL="971550" lvl="1" indent="-285750">
              <a:buClr>
                <a:srgbClr val="F81B02"/>
              </a:buClr>
              <a:buFont typeface="Arial,Sans-Serif"/>
              <a:buChar char="•"/>
            </a:pPr>
            <a:r>
              <a:rPr lang="en-US" sz="1400" dirty="0">
                <a:latin typeface="Calibri"/>
                <a:ea typeface="Calibri"/>
                <a:cs typeface="Calibri"/>
              </a:rPr>
              <a:t>Where supported, a </a:t>
            </a:r>
            <a:r>
              <a:rPr lang="en-US" sz="1400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merge</a:t>
            </a:r>
            <a:r>
              <a:rPr lang="en-US" sz="1400" dirty="0">
                <a:latin typeface="Calibri"/>
                <a:ea typeface="Calibri"/>
                <a:cs typeface="Calibri"/>
              </a:rPr>
              <a:t> statement is used to insert new records and update existing records.</a:t>
            </a:r>
          </a:p>
          <a:p>
            <a:pPr marL="971550" lvl="1" indent="-285750">
              <a:buClr>
                <a:srgbClr val="F81B02"/>
              </a:buClr>
              <a:buFont typeface="Arial,Sans-Serif"/>
              <a:buChar char="•"/>
            </a:pPr>
            <a:r>
              <a:rPr lang="en-US" sz="1400" dirty="0">
                <a:latin typeface="Calibri"/>
                <a:ea typeface="Calibri"/>
                <a:cs typeface="Calibri"/>
              </a:rPr>
              <a:t>On warehouses that do not support merge statements, a merge is implemented by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first</a:t>
            </a:r>
            <a:r>
              <a:rPr lang="en-US" sz="1400" dirty="0">
                <a:latin typeface="Calibri"/>
                <a:ea typeface="Calibri"/>
                <a:cs typeface="Calibri"/>
              </a:rPr>
              <a:t> using a </a:t>
            </a:r>
            <a:r>
              <a:rPr lang="en-US" sz="1400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delete</a:t>
            </a:r>
            <a:r>
              <a:rPr lang="en-US" sz="1400" dirty="0">
                <a:latin typeface="Calibri"/>
                <a:ea typeface="Calibri"/>
                <a:cs typeface="Calibri"/>
              </a:rPr>
              <a:t> statement to delete records in the target table that are to be updated, and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then</a:t>
            </a:r>
            <a:r>
              <a:rPr lang="en-US" sz="1400" dirty="0">
                <a:latin typeface="Calibri"/>
                <a:ea typeface="Calibri"/>
                <a:cs typeface="Calibri"/>
              </a:rPr>
              <a:t> an </a:t>
            </a:r>
            <a:r>
              <a:rPr lang="en-US" sz="1400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insert</a:t>
            </a:r>
            <a:r>
              <a:rPr lang="en-US" sz="1400" dirty="0">
                <a:latin typeface="Calibri"/>
                <a:ea typeface="Calibri"/>
                <a:cs typeface="Calibri"/>
              </a:rPr>
              <a:t> statement.</a:t>
            </a:r>
          </a:p>
          <a:p>
            <a:pPr marL="456565" indent="-456565">
              <a:buClr>
                <a:srgbClr val="F81B02"/>
              </a:buClr>
              <a:buFont typeface="Arial,Sans-Serif"/>
              <a:buChar char="•"/>
            </a:pPr>
            <a:endParaRPr lang="en-US" sz="1600" dirty="0">
              <a:latin typeface="Calibri"/>
              <a:ea typeface="Calibri"/>
              <a:cs typeface="Calibri"/>
            </a:endParaRPr>
          </a:p>
          <a:p>
            <a:pPr marL="456565" indent="-456565">
              <a:buClr>
                <a:srgbClr val="F81B02"/>
              </a:buClr>
              <a:buFont typeface="Arial,Sans-Serif"/>
              <a:buChar char="•"/>
            </a:pPr>
            <a:r>
              <a:rPr lang="en-US" sz="1600" dirty="0">
                <a:latin typeface="Calibri"/>
                <a:ea typeface="Calibri"/>
                <a:cs typeface="Calibri"/>
              </a:rPr>
              <a:t>If the table didn’t exist it would run a create statement.</a:t>
            </a:r>
            <a:br>
              <a:rPr lang="en-US" sz="2000" dirty="0">
                <a:latin typeface="Calibri"/>
              </a:rPr>
            </a:br>
            <a:endParaRPr lang="en-US" sz="2000">
              <a:latin typeface="Calibri"/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7C7560-C7B9-701F-27B2-932719D11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495" y="1809550"/>
            <a:ext cx="5325531" cy="3649899"/>
          </a:xfrm>
          <a:prstGeom prst="rect">
            <a:avLst/>
          </a:prstGeom>
        </p:spPr>
      </p:pic>
      <p:pic>
        <p:nvPicPr>
          <p:cNvPr id="5" name="Picture 4" descr="A red sign with white text&#10;&#10;Description automatically generated">
            <a:extLst>
              <a:ext uri="{FF2B5EF4-FFF2-40B4-BE49-F238E27FC236}">
                <a16:creationId xmlns:a16="http://schemas.microsoft.com/office/drawing/2014/main" id="{7005D462-7393-2AD8-EE4B-B99CB8FF6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13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1549" y="326391"/>
            <a:ext cx="6694833" cy="819597"/>
          </a:xfrm>
        </p:spPr>
        <p:txBody>
          <a:bodyPr>
            <a:normAutofit fontScale="90000"/>
          </a:bodyPr>
          <a:lstStyle/>
          <a:p>
            <a:r>
              <a:rPr lang="en-US"/>
              <a:t>Incremental Model –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Schema Change</a:t>
            </a:r>
            <a:endParaRPr lang="en-US">
              <a:solidFill>
                <a:schemeClr val="accent2">
                  <a:lumMod val="50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2880" y="1365942"/>
            <a:ext cx="6046556" cy="111167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r>
              <a:rPr lang="en-US" dirty="0">
                <a:latin typeface="Calibri"/>
                <a:ea typeface="Calibri"/>
                <a:cs typeface="Calibri"/>
              </a:rPr>
              <a:t>$ </a:t>
            </a:r>
            <a:r>
              <a:rPr lang="en-US" err="1">
                <a:latin typeface="Calibri"/>
                <a:ea typeface="Calibri"/>
                <a:cs typeface="Calibri"/>
              </a:rPr>
              <a:t>dbt</a:t>
            </a:r>
            <a:r>
              <a:rPr lang="en-US" dirty="0">
                <a:latin typeface="Calibri"/>
                <a:ea typeface="Calibri"/>
                <a:cs typeface="Calibri"/>
              </a:rPr>
              <a:t> run --full-refresh --select </a:t>
            </a:r>
            <a:r>
              <a:rPr lang="en-US" err="1">
                <a:latin typeface="Calibri"/>
                <a:ea typeface="Calibri"/>
                <a:cs typeface="Calibri"/>
              </a:rPr>
              <a:t>my_incremental_model</a:t>
            </a:r>
            <a:r>
              <a:rPr lang="en-US" dirty="0">
                <a:latin typeface="Calibri"/>
                <a:ea typeface="Calibri"/>
                <a:cs typeface="Calibri"/>
              </a:rPr>
              <a:t>+</a:t>
            </a:r>
          </a:p>
          <a:p>
            <a:pPr marL="457200" lvl="1" indent="0">
              <a:buNone/>
            </a:pPr>
            <a:endParaRPr lang="en-US" sz="1400" dirty="0">
              <a:solidFill>
                <a:srgbClr val="00B050"/>
              </a:solidFill>
              <a:latin typeface="Calibri"/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en-US" err="1">
                <a:latin typeface="Calibri"/>
                <a:ea typeface="Calibri"/>
                <a:cs typeface="Calibri"/>
              </a:rPr>
              <a:t>On_schema_change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3CAAED3-A5E9-F4A5-FE15-87135075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37" y="2841498"/>
            <a:ext cx="3039533" cy="283351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967C59-793C-A9FB-B3F6-B6A95665D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983" y="2838499"/>
            <a:ext cx="7463366" cy="2148065"/>
          </a:xfrm>
          <a:prstGeom prst="rect">
            <a:avLst/>
          </a:prstGeom>
        </p:spPr>
      </p:pic>
      <p:pic>
        <p:nvPicPr>
          <p:cNvPr id="7" name="Picture 6" descr="A red sign with white text&#10;&#10;Description automatically generated">
            <a:extLst>
              <a:ext uri="{FF2B5EF4-FFF2-40B4-BE49-F238E27FC236}">
                <a16:creationId xmlns:a16="http://schemas.microsoft.com/office/drawing/2014/main" id="{C818D533-C414-A637-79C2-FF261AF00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02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4827" y="326391"/>
            <a:ext cx="7421555" cy="819597"/>
          </a:xfrm>
        </p:spPr>
        <p:txBody>
          <a:bodyPr>
            <a:normAutofit fontScale="90000"/>
          </a:bodyPr>
          <a:lstStyle/>
          <a:p>
            <a:r>
              <a:rPr lang="en-US"/>
              <a:t>Incremental Model –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Late Arriving 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267" y="1456423"/>
            <a:ext cx="7418304" cy="33921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Data come late </a:t>
            </a:r>
            <a:endParaRPr lang="en-US" sz="1300" dirty="0">
              <a:latin typeface="Calibri"/>
              <a:ea typeface="Calibri"/>
              <a:cs typeface="Calibri"/>
            </a:endParaRPr>
          </a:p>
          <a:p>
            <a:pPr lvl="1">
              <a:buClr>
                <a:srgbClr val="C00000"/>
              </a:buClr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Entire load come late </a:t>
            </a:r>
          </a:p>
          <a:p>
            <a:pPr lvl="1">
              <a:buClr>
                <a:srgbClr val="C00000"/>
              </a:buClr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Some records come late </a:t>
            </a:r>
          </a:p>
          <a:p>
            <a:pPr lvl="1">
              <a:buClr>
                <a:srgbClr val="C00000"/>
              </a:buClr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Late can be hours late or days late</a:t>
            </a:r>
          </a:p>
          <a:p>
            <a:pPr marL="456565" indent="-456565">
              <a:buClr>
                <a:srgbClr val="C00000"/>
              </a:buClr>
              <a:buFont typeface="Arial" panose="05000000000000000000" pitchFamily="2" charset="2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Solution </a:t>
            </a:r>
          </a:p>
          <a:p>
            <a:pPr lvl="1">
              <a:buClr>
                <a:srgbClr val="C00000"/>
              </a:buClr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Lookback window / cutoff point  : every last 2 hours ; t-1 ; t-2 … </a:t>
            </a:r>
          </a:p>
          <a:p>
            <a:pPr lvl="2">
              <a:buClr>
                <a:srgbClr val="C00000"/>
              </a:buClr>
            </a:pPr>
            <a:r>
              <a:rPr lang="en-US" dirty="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The longer windows the less efficient model but slower the diff </a:t>
            </a:r>
            <a:br>
              <a:rPr lang="en-US" sz="1100" dirty="0">
                <a:latin typeface="Calibri"/>
              </a:rPr>
            </a:br>
            <a:endParaRPr lang="en-US" sz="1100">
              <a:solidFill>
                <a:srgbClr val="00B050"/>
              </a:solidFill>
              <a:latin typeface="Calibri"/>
              <a:ea typeface="Calibri"/>
              <a:cs typeface="Calibri"/>
            </a:endParaRPr>
          </a:p>
          <a:p>
            <a:pPr lvl="1">
              <a:buClr>
                <a:srgbClr val="C00000"/>
              </a:buClr>
            </a:pP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Full-refresh : </a:t>
            </a:r>
            <a:r>
              <a:rPr lang="en-US" sz="1400" dirty="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$ </a:t>
            </a:r>
            <a:r>
              <a:rPr lang="en-US" sz="1400" err="1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dbt</a:t>
            </a:r>
            <a:r>
              <a:rPr lang="en-US" sz="1400" dirty="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 run --full-refresh --select </a:t>
            </a:r>
            <a:r>
              <a:rPr lang="en-US" sz="1400" err="1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my_incremental_model</a:t>
            </a:r>
            <a:r>
              <a:rPr lang="en-US" sz="1400" dirty="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+</a:t>
            </a:r>
            <a:br>
              <a:rPr lang="en-US" dirty="0">
                <a:latin typeface="Calibri"/>
              </a:rPr>
            </a:br>
            <a:endParaRPr lang="en-US" sz="1300">
              <a:latin typeface="Calibri"/>
              <a:ea typeface="+mn-lt"/>
              <a:cs typeface="+mn-lt"/>
            </a:endParaRPr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300" dirty="0">
              <a:latin typeface="Calibri"/>
              <a:ea typeface="+mn-lt"/>
              <a:cs typeface="+mn-lt"/>
            </a:endParaRP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300" b="1" dirty="0">
              <a:latin typeface="Calibri"/>
              <a:ea typeface="Calibri"/>
              <a:cs typeface="Segoe UI"/>
            </a:endParaRP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300" b="1" dirty="0">
              <a:latin typeface="Calibri"/>
              <a:ea typeface="Calibri"/>
              <a:cs typeface="Segoe UI"/>
            </a:endParaRPr>
          </a:p>
        </p:txBody>
      </p:sp>
      <p:pic>
        <p:nvPicPr>
          <p:cNvPr id="5" name="Picture 4" descr="A red sign with white text&#10;&#10;Description automatically generated">
            <a:extLst>
              <a:ext uri="{FF2B5EF4-FFF2-40B4-BE49-F238E27FC236}">
                <a16:creationId xmlns:a16="http://schemas.microsoft.com/office/drawing/2014/main" id="{BC8FFC02-DA20-0193-9442-08D698651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57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8092" y="551735"/>
            <a:ext cx="4901783" cy="788819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Slowly Change Dimension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6154" y="1584664"/>
            <a:ext cx="8884355" cy="22761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/>
                <a:cs typeface="Arial"/>
              </a:rPr>
              <a:t>SCD Type 0 : Fixed dimension            - Dimension is never update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/>
                <a:cs typeface="Arial"/>
              </a:rPr>
              <a:t>SCD Type 1 : No History                      - Dimension is overwritten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/>
                <a:cs typeface="Arial"/>
              </a:rPr>
              <a:t>SCD Type 2 : Row Versioning             - Maintain old records 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/>
                <a:cs typeface="Arial"/>
              </a:rPr>
              <a:t>SCD Type 3 : Previous value column  - Maintain old attribute in same row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/>
                <a:cs typeface="Arial"/>
              </a:rPr>
              <a:t>SCD Type 4 : History table                  - Current records and history record in different table 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/>
                <a:cs typeface="Arial"/>
              </a:rPr>
              <a:t>SCD Type 6 : = 1+2+3                         - Hybrid SCD  </a:t>
            </a:r>
            <a:endParaRPr lang="en-US" sz="1600" dirty="0">
              <a:solidFill>
                <a:schemeClr val="tx2"/>
              </a:solidFill>
              <a:cs typeface="Arial"/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rial"/>
                <a:cs typeface="Arial"/>
              </a:rPr>
              <a:t>SCD Type 5 &amp; 7                                   - Seldom used </a:t>
            </a:r>
          </a:p>
          <a:p>
            <a:pPr marL="344170" indent="-34417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100" b="1">
              <a:solidFill>
                <a:schemeClr val="tx2"/>
              </a:solidFill>
              <a:latin typeface="Segoe UI"/>
              <a:cs typeface="Segoe U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98159E-24A7-BCE3-080C-2B5B1C177B59}"/>
              </a:ext>
            </a:extLst>
          </p:cNvPr>
          <p:cNvGrpSpPr/>
          <p:nvPr/>
        </p:nvGrpSpPr>
        <p:grpSpPr>
          <a:xfrm>
            <a:off x="398338" y="4111706"/>
            <a:ext cx="3711561" cy="968034"/>
            <a:chOff x="8503355" y="857841"/>
            <a:chExt cx="3211688" cy="674631"/>
          </a:xfrm>
        </p:grpSpPr>
        <p:pic>
          <p:nvPicPr>
            <p:cNvPr id="4" name="Picture 3" descr="A blue rectangle with white text&#10;&#10;Description automatically generated">
              <a:extLst>
                <a:ext uri="{FF2B5EF4-FFF2-40B4-BE49-F238E27FC236}">
                  <a16:creationId xmlns:a16="http://schemas.microsoft.com/office/drawing/2014/main" id="{EE5BE4CB-FC6E-CD23-A046-B30DAD8DA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9677" y="1141584"/>
              <a:ext cx="3145366" cy="390888"/>
            </a:xfrm>
            <a:prstGeom prst="rect">
              <a:avLst/>
            </a:prstGeom>
          </p:spPr>
        </p:pic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70FE0301-9D79-DE69-16C4-DF5949ABB404}"/>
                </a:ext>
              </a:extLst>
            </p:cNvPr>
            <p:cNvSpPr/>
            <p:nvPr/>
          </p:nvSpPr>
          <p:spPr>
            <a:xfrm>
              <a:off x="8503355" y="857841"/>
              <a:ext cx="575733" cy="217538"/>
            </a:xfrm>
            <a:prstGeom prst="wedgeRoundRectCallou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>
                  <a:cs typeface="Arial"/>
                </a:rPr>
                <a:t>Type 2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56674C-8EDF-ED93-89CC-0C3C3EAB8CF6}"/>
              </a:ext>
            </a:extLst>
          </p:cNvPr>
          <p:cNvGrpSpPr/>
          <p:nvPr/>
        </p:nvGrpSpPr>
        <p:grpSpPr>
          <a:xfrm>
            <a:off x="475949" y="5487348"/>
            <a:ext cx="3433623" cy="777281"/>
            <a:chOff x="8503355" y="1838563"/>
            <a:chExt cx="2809523" cy="5839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23780E-99AD-9D44-C903-6C41D189F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9678" y="2149507"/>
              <a:ext cx="2743200" cy="272988"/>
            </a:xfrm>
            <a:prstGeom prst="rect">
              <a:avLst/>
            </a:prstGeom>
          </p:spPr>
        </p:pic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DE773B79-F26B-9394-F238-10F464EF3111}"/>
                </a:ext>
              </a:extLst>
            </p:cNvPr>
            <p:cNvSpPr/>
            <p:nvPr/>
          </p:nvSpPr>
          <p:spPr>
            <a:xfrm>
              <a:off x="8503355" y="1838563"/>
              <a:ext cx="575733" cy="217538"/>
            </a:xfrm>
            <a:prstGeom prst="wedgeRoundRectCallou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900" b="1">
                  <a:cs typeface="Arial"/>
                </a:rPr>
                <a:t>Type 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23FDD7-ECA2-A23D-2268-D9AA50D4AF60}"/>
              </a:ext>
            </a:extLst>
          </p:cNvPr>
          <p:cNvGrpSpPr/>
          <p:nvPr/>
        </p:nvGrpSpPr>
        <p:grpSpPr>
          <a:xfrm>
            <a:off x="4527306" y="4346099"/>
            <a:ext cx="3982564" cy="1774395"/>
            <a:chOff x="8503355" y="2649952"/>
            <a:chExt cx="3225799" cy="1519785"/>
          </a:xfrm>
        </p:grpSpPr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F2D7A57-A647-7A61-B823-ABD33449C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69677" y="2984595"/>
              <a:ext cx="3159477" cy="1185142"/>
            </a:xfrm>
            <a:prstGeom prst="rect">
              <a:avLst/>
            </a:prstGeom>
          </p:spPr>
        </p:pic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D14163F8-7AF7-DE4D-A4C9-3EEF19D7601D}"/>
                </a:ext>
              </a:extLst>
            </p:cNvPr>
            <p:cNvSpPr/>
            <p:nvPr/>
          </p:nvSpPr>
          <p:spPr>
            <a:xfrm>
              <a:off x="8503355" y="2649952"/>
              <a:ext cx="575733" cy="217538"/>
            </a:xfrm>
            <a:prstGeom prst="wedgeRoundRectCallou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900" b="1">
                  <a:cs typeface="Arial"/>
                </a:rPr>
                <a:t>Type 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5580B0-9B5A-C66D-1131-D7F4E2F38ABF}"/>
              </a:ext>
            </a:extLst>
          </p:cNvPr>
          <p:cNvGrpSpPr/>
          <p:nvPr/>
        </p:nvGrpSpPr>
        <p:grpSpPr>
          <a:xfrm>
            <a:off x="8686130" y="4346420"/>
            <a:ext cx="3358619" cy="1045498"/>
            <a:chOff x="8503355" y="4406785"/>
            <a:chExt cx="2809522" cy="726526"/>
          </a:xfrm>
        </p:grpSpPr>
        <p:pic>
          <p:nvPicPr>
            <p:cNvPr id="7" name="Picture 6" descr="A blue and white sign with white text&#10;&#10;Description automatically generated">
              <a:extLst>
                <a:ext uri="{FF2B5EF4-FFF2-40B4-BE49-F238E27FC236}">
                  <a16:creationId xmlns:a16="http://schemas.microsoft.com/office/drawing/2014/main" id="{83EFDE6B-8D18-E97B-BE96-A963BC970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69677" y="4786802"/>
              <a:ext cx="2743200" cy="346509"/>
            </a:xfrm>
            <a:prstGeom prst="rect">
              <a:avLst/>
            </a:prstGeom>
          </p:spPr>
        </p:pic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425B1788-317B-2095-F2E1-343BECA55474}"/>
                </a:ext>
              </a:extLst>
            </p:cNvPr>
            <p:cNvSpPr/>
            <p:nvPr/>
          </p:nvSpPr>
          <p:spPr>
            <a:xfrm>
              <a:off x="8503355" y="4406785"/>
              <a:ext cx="575733" cy="217538"/>
            </a:xfrm>
            <a:prstGeom prst="wedgeRoundRectCallou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900" b="1">
                  <a:cs typeface="Arial"/>
                </a:rPr>
                <a:t>Type 6</a:t>
              </a:r>
            </a:p>
          </p:txBody>
        </p:sp>
      </p:grpSp>
      <p:pic>
        <p:nvPicPr>
          <p:cNvPr id="17" name="Picture 16" descr="A red sign with white text&#10;&#10;Description automatically generated">
            <a:extLst>
              <a:ext uri="{FF2B5EF4-FFF2-40B4-BE49-F238E27FC236}">
                <a16:creationId xmlns:a16="http://schemas.microsoft.com/office/drawing/2014/main" id="{4EB55B9C-20EB-BBE6-C54B-549980AB6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56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8474" y="432452"/>
            <a:ext cx="4475521" cy="523263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 - 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Snapshot model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890" y="1209355"/>
            <a:ext cx="6972757" cy="29229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Snapshot :  "</a:t>
            </a:r>
            <a:r>
              <a:rPr lang="en-US" sz="140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look back in time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" at previous data states</a:t>
            </a: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Snapshots implement </a:t>
            </a:r>
            <a:r>
              <a:rPr lang="en-US" sz="140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type-2 Slowly Changing Dimensions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 over source tables</a:t>
            </a: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On the </a:t>
            </a:r>
            <a:r>
              <a:rPr lang="en-US" sz="1400" b="1">
                <a:solidFill>
                  <a:schemeClr val="tx2"/>
                </a:solidFill>
                <a:latin typeface="Arial"/>
                <a:cs typeface="Arial"/>
              </a:rPr>
              <a:t>first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Arial"/>
                <a:cs typeface="Arial"/>
              </a:rPr>
              <a:t>run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 : initial snapshot table . All records will have a </a:t>
            </a:r>
            <a:r>
              <a:rPr lang="en-US" sz="1400" err="1">
                <a:solidFill>
                  <a:schemeClr val="tx2"/>
                </a:solidFill>
                <a:latin typeface="Arial"/>
                <a:cs typeface="Arial"/>
              </a:rPr>
              <a:t>dbt_valid_to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 = null</a:t>
            </a: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On </a:t>
            </a:r>
            <a:r>
              <a:rPr lang="en-US" sz="1400" b="1">
                <a:solidFill>
                  <a:schemeClr val="tx2"/>
                </a:solidFill>
                <a:latin typeface="Arial"/>
                <a:cs typeface="Arial"/>
              </a:rPr>
              <a:t>subsequent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en-US" sz="1400" b="1">
                <a:solidFill>
                  <a:schemeClr val="tx2"/>
                </a:solidFill>
                <a:latin typeface="Arial"/>
                <a:cs typeface="Arial"/>
              </a:rPr>
              <a:t>runs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 :check which records have changed </a:t>
            </a:r>
          </a:p>
          <a:p>
            <a:pPr lvl="1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</a:pPr>
            <a:r>
              <a:rPr lang="en-US" sz="1400" err="1">
                <a:solidFill>
                  <a:schemeClr val="tx2"/>
                </a:solidFill>
                <a:latin typeface="Arial"/>
                <a:cs typeface="Arial"/>
              </a:rPr>
              <a:t>dbt_valid_to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 column will be updated </a:t>
            </a:r>
          </a:p>
          <a:p>
            <a:pPr lvl="1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</a:pPr>
            <a:r>
              <a:rPr lang="en-US" sz="1400" err="1">
                <a:solidFill>
                  <a:schemeClr val="tx2"/>
                </a:solidFill>
                <a:latin typeface="Arial"/>
                <a:cs typeface="Arial"/>
              </a:rPr>
              <a:t>dbt_valid_to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 = null</a:t>
            </a:r>
          </a:p>
          <a:p>
            <a:pPr marL="456565" indent="-456565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5000000000000000000" pitchFamily="2" charset="2"/>
              <a:buChar char="•"/>
            </a:pP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Run the </a:t>
            </a:r>
            <a:r>
              <a:rPr lang="en-US" sz="1400" i="1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dbt</a:t>
            </a:r>
            <a:r>
              <a:rPr lang="en-US" sz="1400" i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 snapshot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 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command</a:t>
            </a:r>
            <a:endParaRPr lang="en-US" sz="140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54A3BFF-A118-8927-01BF-0D06D49D1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045" y="2555103"/>
            <a:ext cx="3333138" cy="914813"/>
          </a:xfrm>
          <a:prstGeom prst="rect">
            <a:avLst/>
          </a:prstGeom>
        </p:spPr>
      </p:pic>
      <p:pic>
        <p:nvPicPr>
          <p:cNvPr id="8" name="Picture 7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D57FE235-43B5-8461-2497-68364AFAA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8158" y="4477293"/>
            <a:ext cx="5751203" cy="2148328"/>
          </a:xfrm>
          <a:prstGeom prst="rect">
            <a:avLst/>
          </a:prstGeom>
        </p:spPr>
      </p:pic>
      <p:pic>
        <p:nvPicPr>
          <p:cNvPr id="6" name="Picture 5" descr="A red sign with white text&#10;&#10;Description automatically generated">
            <a:extLst>
              <a:ext uri="{FF2B5EF4-FFF2-40B4-BE49-F238E27FC236}">
                <a16:creationId xmlns:a16="http://schemas.microsoft.com/office/drawing/2014/main" id="{9DB41017-FF9B-067E-8822-82339CE2E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48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D07A4D8-C57E-AFA9-2D77-52CC7359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474" y="432452"/>
            <a:ext cx="5532488" cy="523263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  - 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Snapshot meta-fields</a:t>
            </a:r>
          </a:p>
        </p:txBody>
      </p:sp>
      <p:pic>
        <p:nvPicPr>
          <p:cNvPr id="85" name="Picture 8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F8DF168-67E9-6AD2-9303-C762230B0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78" y="4880488"/>
            <a:ext cx="11248101" cy="1247056"/>
          </a:xfrm>
          <a:prstGeom prst="rect">
            <a:avLst/>
          </a:prstGeom>
        </p:spPr>
      </p:pic>
      <p:pic>
        <p:nvPicPr>
          <p:cNvPr id="86" name="Picture 8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C18AB7A-D883-3A84-3A77-7FB588796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916" y="1511959"/>
            <a:ext cx="7216878" cy="2834471"/>
          </a:xfrm>
          <a:prstGeom prst="rect">
            <a:avLst/>
          </a:prstGeom>
        </p:spPr>
      </p:pic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39D06A44-BB63-088A-97BF-D62F83ED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39" y="2167999"/>
            <a:ext cx="3474114" cy="1054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Auto generated by </a:t>
            </a:r>
            <a:r>
              <a:rPr lang="en-US" sz="1400" err="1">
                <a:solidFill>
                  <a:schemeClr val="tx2"/>
                </a:solidFill>
                <a:latin typeface="Arial"/>
                <a:cs typeface="Arial"/>
              </a:rPr>
              <a:t>dbt</a:t>
            </a:r>
            <a:br>
              <a:rPr lang="en-US" sz="1400">
                <a:solidFill>
                  <a:schemeClr val="tx2"/>
                </a:solidFill>
                <a:latin typeface="Arial"/>
                <a:cs typeface="Arial"/>
              </a:rPr>
            </a:br>
            <a:endParaRPr lang="en-US" sz="1400">
              <a:solidFill>
                <a:schemeClr val="tx2"/>
              </a:solidFill>
              <a:latin typeface="Arial"/>
              <a:cs typeface="Arial"/>
            </a:endParaRPr>
          </a:p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tx2"/>
                </a:solidFill>
                <a:latin typeface="Arial"/>
                <a:cs typeface="Arial"/>
              </a:rPr>
              <a:t>Dbt_scd_id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 ~ </a:t>
            </a:r>
            <a:r>
              <a:rPr lang="en-US" sz="1400" err="1">
                <a:solidFill>
                  <a:schemeClr val="tx2"/>
                </a:solidFill>
                <a:latin typeface="Arial"/>
                <a:cs typeface="Arial"/>
              </a:rPr>
              <a:t>skp_proc_updated</a:t>
            </a:r>
            <a:endParaRPr lang="en-US" sz="140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3" name="Picture 2" descr="A red sign with white text&#10;&#10;Description automatically generated">
            <a:extLst>
              <a:ext uri="{FF2B5EF4-FFF2-40B4-BE49-F238E27FC236}">
                <a16:creationId xmlns:a16="http://schemas.microsoft.com/office/drawing/2014/main" id="{C4851C30-4F8C-1FE4-6BE5-5CA54FB8C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96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D07A4D8-C57E-AFA9-2D77-52CC7359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150" y="693317"/>
            <a:ext cx="4475521" cy="523263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  - 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Snapshot Strategy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686E07-0F3B-D186-577A-B872BAB62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767" y="2045097"/>
            <a:ext cx="6292694" cy="28574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2"/>
                </a:solidFill>
                <a:latin typeface="Arial"/>
                <a:cs typeface="Arial"/>
              </a:rPr>
              <a:t>Timestamp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 strategy (recommended)</a:t>
            </a:r>
          </a:p>
          <a:p>
            <a:pPr lvl="1">
              <a:spcBef>
                <a:spcPts val="0"/>
              </a:spcBef>
              <a:buClr>
                <a:srgbClr val="C00000"/>
              </a:buClr>
            </a:pP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Use </a:t>
            </a:r>
            <a:r>
              <a:rPr lang="en-US" sz="140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updated_at</a:t>
            </a:r>
            <a:r>
              <a:rPr lang="en-US" sz="140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field (</a:t>
            </a:r>
            <a:r>
              <a:rPr lang="en-US" sz="1400">
                <a:solidFill>
                  <a:schemeClr val="tx2"/>
                </a:solidFill>
                <a:latin typeface="Arial"/>
                <a:ea typeface="+mn-lt"/>
                <a:cs typeface="Arial"/>
              </a:rPr>
              <a:t>ex: </a:t>
            </a:r>
            <a:r>
              <a:rPr lang="en-US" sz="1400" err="1">
                <a:solidFill>
                  <a:schemeClr val="tx2"/>
                </a:solidFill>
                <a:ea typeface="+mn-lt"/>
                <a:cs typeface="+mn-lt"/>
              </a:rPr>
              <a:t>dtime_updated</a:t>
            </a:r>
            <a:r>
              <a:rPr lang="en-US" sz="140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  <a:p>
            <a:pPr lvl="1">
              <a:spcBef>
                <a:spcPts val="0"/>
              </a:spcBef>
              <a:buClr>
                <a:srgbClr val="C00000"/>
              </a:buClr>
            </a:pPr>
            <a:r>
              <a:rPr lang="en-US" sz="1400" err="1">
                <a:solidFill>
                  <a:srgbClr val="000000"/>
                </a:solidFill>
                <a:latin typeface="Arial"/>
                <a:cs typeface="Arial"/>
              </a:rPr>
              <a:t>Updated_at</a:t>
            </a:r>
            <a:r>
              <a:rPr lang="en-US" sz="1400">
                <a:solidFill>
                  <a:srgbClr val="000000"/>
                </a:solidFill>
                <a:latin typeface="Arial"/>
                <a:cs typeface="Arial"/>
              </a:rPr>
              <a:t> column </a:t>
            </a:r>
            <a:r>
              <a:rPr lang="en-US" sz="140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must have timestamp data type </a:t>
            </a:r>
            <a:br>
              <a:rPr lang="en-US" sz="1400">
                <a:latin typeface="Arial"/>
                <a:cs typeface="Arial"/>
              </a:rPr>
            </a:br>
            <a:br>
              <a:rPr lang="en-US" sz="1400">
                <a:latin typeface="Arial"/>
                <a:cs typeface="Arial"/>
              </a:rPr>
            </a:br>
            <a:endParaRPr lang="en-US" sz="1400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2"/>
                </a:solidFill>
                <a:latin typeface="Arial"/>
                <a:cs typeface="Arial"/>
              </a:rPr>
              <a:t>Check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 strategy</a:t>
            </a:r>
          </a:p>
          <a:p>
            <a:pPr lvl="1">
              <a:spcBef>
                <a:spcPts val="0"/>
              </a:spcBef>
              <a:buClr>
                <a:srgbClr val="C00000"/>
              </a:buClr>
            </a:pP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tables which do not have a reliable </a:t>
            </a:r>
            <a:r>
              <a:rPr lang="en-US" sz="1400" err="1">
                <a:solidFill>
                  <a:schemeClr val="tx2"/>
                </a:solidFill>
                <a:latin typeface="Arial"/>
                <a:cs typeface="Arial"/>
              </a:rPr>
              <a:t>updated_at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 column</a:t>
            </a:r>
          </a:p>
          <a:p>
            <a:pPr lvl="1">
              <a:spcBef>
                <a:spcPts val="0"/>
              </a:spcBef>
              <a:buClr>
                <a:srgbClr val="C00000"/>
              </a:buClr>
            </a:pP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works by comparing a list of columns between their current and historical values</a:t>
            </a:r>
            <a:br>
              <a:rPr lang="en-US" sz="1400">
                <a:latin typeface="Arial"/>
                <a:cs typeface="Arial"/>
              </a:rPr>
            </a:br>
            <a:endParaRPr lang="en-US" sz="1400">
              <a:solidFill>
                <a:schemeClr val="tx2"/>
              </a:solidFill>
              <a:latin typeface="Arial"/>
              <a:cs typeface="Arial"/>
            </a:endParaRPr>
          </a:p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79" name="Picture 7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EE9D920-9771-12C7-F585-43A7A1BAC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787" y="3785502"/>
            <a:ext cx="3693651" cy="2515250"/>
          </a:xfrm>
          <a:prstGeom prst="rect">
            <a:avLst/>
          </a:prstGeom>
        </p:spPr>
      </p:pic>
      <p:pic>
        <p:nvPicPr>
          <p:cNvPr id="81" name="Picture 8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74E1D6C-860E-939D-5EC5-74AA4AC04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787" y="691637"/>
            <a:ext cx="3693651" cy="2541433"/>
          </a:xfrm>
          <a:prstGeom prst="rect">
            <a:avLst/>
          </a:prstGeom>
        </p:spPr>
      </p:pic>
      <p:pic>
        <p:nvPicPr>
          <p:cNvPr id="3" name="Picture 2" descr="A red sign with white text&#10;&#10;Description automatically generated">
            <a:extLst>
              <a:ext uri="{FF2B5EF4-FFF2-40B4-BE49-F238E27FC236}">
                <a16:creationId xmlns:a16="http://schemas.microsoft.com/office/drawing/2014/main" id="{B73F4A61-D4D5-FA88-2FB0-A09FCA5A3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A8548-1AE1-3887-01E8-9132B0B23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323" y="866605"/>
            <a:ext cx="8566088" cy="7366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6565" indent="-456565"/>
            <a:r>
              <a:rPr lang="en-US" sz="2800"/>
              <a:t>DBT is            </a:t>
            </a:r>
            <a:r>
              <a:rPr lang="en-US" sz="1600"/>
              <a:t>not </a:t>
            </a:r>
            <a:r>
              <a:rPr lang="en-US" sz="2800"/>
              <a:t>Dialectical Behavior Therapy :D  </a:t>
            </a:r>
          </a:p>
          <a:p>
            <a:pPr marL="456565" indent="-456565"/>
            <a:endParaRPr lang="en-US" sz="2800"/>
          </a:p>
        </p:txBody>
      </p:sp>
      <p:pic>
        <p:nvPicPr>
          <p:cNvPr id="5" name="Picture 4" descr="A person and person sitting on the ground&#10;&#10;Description automatically generated">
            <a:extLst>
              <a:ext uri="{FF2B5EF4-FFF2-40B4-BE49-F238E27FC236}">
                <a16:creationId xmlns:a16="http://schemas.microsoft.com/office/drawing/2014/main" id="{4A347567-5796-A50E-1F44-95BE13929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727" y="1987844"/>
            <a:ext cx="5942091" cy="3863104"/>
          </a:xfrm>
          <a:prstGeom prst="rect">
            <a:avLst/>
          </a:prstGeom>
        </p:spPr>
      </p:pic>
      <p:pic>
        <p:nvPicPr>
          <p:cNvPr id="9" name="Picture 8" descr="A red sign with white text&#10;&#10;Description automatically generated">
            <a:extLst>
              <a:ext uri="{FF2B5EF4-FFF2-40B4-BE49-F238E27FC236}">
                <a16:creationId xmlns:a16="http://schemas.microsoft.com/office/drawing/2014/main" id="{FA6EA6EA-FE3A-E1EA-0ED7-FEB4D7F5C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60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D07A4D8-C57E-AFA9-2D77-52CC7359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90" y="858074"/>
            <a:ext cx="4475521" cy="523263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  - 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Snapshot Strategy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686E07-0F3B-D186-577A-B872BAB62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7" y="1799290"/>
            <a:ext cx="6358242" cy="17185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2"/>
                </a:solidFill>
                <a:latin typeface="Arial"/>
                <a:cs typeface="Arial"/>
              </a:rPr>
              <a:t>Hard deletes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 (opt-in)</a:t>
            </a:r>
            <a:endParaRPr lang="en-US">
              <a:solidFill>
                <a:schemeClr val="tx2"/>
              </a:solidFill>
            </a:endParaRPr>
          </a:p>
          <a:p>
            <a:pPr lvl="1">
              <a:spcBef>
                <a:spcPts val="0"/>
              </a:spcBef>
              <a:buClr>
                <a:srgbClr val="C00000"/>
              </a:buClr>
            </a:pPr>
            <a:r>
              <a:rPr lang="en-US" sz="140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Not enable by default </a:t>
            </a:r>
          </a:p>
          <a:p>
            <a:pPr lvl="1">
              <a:spcBef>
                <a:spcPts val="0"/>
              </a:spcBef>
              <a:buClr>
                <a:srgbClr val="C00000"/>
              </a:buClr>
            </a:pPr>
            <a:r>
              <a:rPr lang="en-US" sz="140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Rows that are deleted from the source 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are not invalidated by default</a:t>
            </a:r>
            <a:endParaRPr lang="en-US" sz="1400">
              <a:solidFill>
                <a:schemeClr val="tx2"/>
              </a:solidFill>
              <a:latin typeface="Rockwell"/>
              <a:cs typeface="Arial"/>
            </a:endParaRPr>
          </a:p>
          <a:p>
            <a:pPr lvl="1">
              <a:spcBef>
                <a:spcPts val="0"/>
              </a:spcBef>
              <a:buClr>
                <a:srgbClr val="C00000"/>
              </a:buClr>
            </a:pPr>
            <a:r>
              <a:rPr lang="en-US" sz="1400" err="1">
                <a:solidFill>
                  <a:schemeClr val="tx2"/>
                </a:solidFill>
                <a:latin typeface="Arial"/>
                <a:cs typeface="Arial"/>
              </a:rPr>
              <a:t>dbt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 can track rows that no longer exist </a:t>
            </a:r>
          </a:p>
          <a:p>
            <a:pPr lvl="2">
              <a:spcBef>
                <a:spcPts val="0"/>
              </a:spcBef>
              <a:buClr>
                <a:srgbClr val="C00000"/>
              </a:buClr>
            </a:pPr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done by left joining the snapshot table with the source table</a:t>
            </a:r>
            <a:br>
              <a:rPr lang="en-US">
                <a:solidFill>
                  <a:schemeClr val="tx2"/>
                </a:solidFill>
                <a:latin typeface="Arial"/>
                <a:cs typeface="Arial"/>
              </a:rPr>
            </a:br>
            <a:endParaRPr lang="en-US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80" name="Picture 7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0FE2F2F-BDDF-0B8A-1958-B5E346AC3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208" y="1580316"/>
            <a:ext cx="4160684" cy="3107433"/>
          </a:xfrm>
          <a:prstGeom prst="rect">
            <a:avLst/>
          </a:prstGeom>
        </p:spPr>
      </p:pic>
      <p:pic>
        <p:nvPicPr>
          <p:cNvPr id="3" name="Picture 2" descr="A red sign with white text&#10;&#10;Description automatically generated">
            <a:extLst>
              <a:ext uri="{FF2B5EF4-FFF2-40B4-BE49-F238E27FC236}">
                <a16:creationId xmlns:a16="http://schemas.microsoft.com/office/drawing/2014/main" id="{F9738FC5-9831-17F4-17D0-FCB3462B0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048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4BCDA-8419-71E2-C365-2EBF3579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823" y="290527"/>
            <a:ext cx="3973355" cy="53274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Recap</a:t>
            </a:r>
            <a:endParaRPr lang="en-US" dirty="0">
              <a:solidFill>
                <a:schemeClr val="accent2">
                  <a:lumMod val="50000"/>
                </a:schemeClr>
              </a:solidFill>
              <a:ea typeface="Calibri Light" panose="020F0302020204030204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7170A-E747-6E7E-1A11-0BBE49689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845" y="918716"/>
            <a:ext cx="6837361" cy="536270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6565" indent="-456565"/>
            <a:r>
              <a:rPr lang="en-US" err="1"/>
              <a:t>Dbt</a:t>
            </a:r>
            <a:r>
              <a:rPr lang="en-US" dirty="0"/>
              <a:t> = Data Build Tool . </a:t>
            </a:r>
            <a:r>
              <a:rPr lang="en-US" dirty="0">
                <a:solidFill>
                  <a:srgbClr val="C00000"/>
                </a:solidFill>
              </a:rPr>
              <a:t>T </a:t>
            </a:r>
            <a:r>
              <a:rPr lang="en-US" dirty="0"/>
              <a:t>for Transform </a:t>
            </a:r>
          </a:p>
          <a:p>
            <a:pPr marL="456565" indent="-456565"/>
            <a:r>
              <a:rPr lang="en-US" dirty="0">
                <a:ea typeface="+mn-lt"/>
                <a:cs typeface="+mn-lt"/>
              </a:rPr>
              <a:t>Installation : </a:t>
            </a:r>
            <a:r>
              <a:rPr lang="en-US" dirty="0" err="1">
                <a:ea typeface="+mn-lt"/>
                <a:cs typeface="+mn-lt"/>
              </a:rPr>
              <a:t>dbt</a:t>
            </a:r>
            <a:r>
              <a:rPr lang="en-US" dirty="0">
                <a:ea typeface="+mn-lt"/>
                <a:cs typeface="+mn-lt"/>
              </a:rPr>
              <a:t>-core + adaptor (</a:t>
            </a:r>
            <a:r>
              <a:rPr lang="en-US" dirty="0" err="1">
                <a:ea typeface="+mn-lt"/>
                <a:cs typeface="+mn-lt"/>
              </a:rPr>
              <a:t>dbt</a:t>
            </a:r>
            <a:r>
              <a:rPr lang="en-US" dirty="0">
                <a:ea typeface="+mn-lt"/>
                <a:cs typeface="+mn-lt"/>
              </a:rPr>
              <a:t>-oracle)</a:t>
            </a:r>
            <a:endParaRPr lang="en-US" dirty="0"/>
          </a:p>
          <a:p>
            <a:pPr marL="456565" indent="-456565"/>
            <a:r>
              <a:rPr lang="en-US" dirty="0">
                <a:ea typeface="+mn-lt"/>
                <a:cs typeface="+mn-lt"/>
              </a:rPr>
              <a:t>Configure : </a:t>
            </a:r>
          </a:p>
          <a:p>
            <a:pPr lvl="1"/>
            <a:r>
              <a:rPr lang="en-US" err="1">
                <a:ea typeface="+mn-lt"/>
                <a:cs typeface="+mn-lt"/>
              </a:rPr>
              <a:t>profile.yml</a:t>
            </a:r>
            <a:r>
              <a:rPr lang="en-US" dirty="0">
                <a:ea typeface="+mn-lt"/>
                <a:cs typeface="+mn-lt"/>
              </a:rPr>
              <a:t> -&gt; </a:t>
            </a:r>
            <a:r>
              <a:rPr lang="en-US" err="1">
                <a:ea typeface="+mn-lt"/>
                <a:cs typeface="+mn-lt"/>
              </a:rPr>
              <a:t>dbt_projects.yml</a:t>
            </a:r>
            <a:r>
              <a:rPr lang="en-US" dirty="0">
                <a:ea typeface="+mn-lt"/>
                <a:cs typeface="+mn-lt"/>
              </a:rPr>
              <a:t> -&gt; _</a:t>
            </a:r>
            <a:r>
              <a:rPr lang="en-US" err="1">
                <a:ea typeface="+mn-lt"/>
                <a:cs typeface="+mn-lt"/>
              </a:rPr>
              <a:t>schema.yml</a:t>
            </a:r>
            <a:r>
              <a:rPr lang="en-US" dirty="0">
                <a:ea typeface="+mn-lt"/>
                <a:cs typeface="+mn-lt"/>
              </a:rPr>
              <a:t> -&gt; specific model </a:t>
            </a:r>
            <a:endParaRPr lang="en-US"/>
          </a:p>
          <a:p>
            <a:pPr marL="456565" indent="-456565"/>
            <a:r>
              <a:rPr lang="en-US" dirty="0">
                <a:ea typeface="+mn-lt"/>
                <a:cs typeface="+mn-lt"/>
              </a:rPr>
              <a:t>Structure / Layer : (bronze – silver - gold)</a:t>
            </a:r>
          </a:p>
          <a:p>
            <a:pPr lvl="1"/>
            <a:r>
              <a:rPr lang="en-US" dirty="0">
                <a:ea typeface="+mn-lt"/>
                <a:cs typeface="+mn-lt"/>
              </a:rPr>
              <a:t>Base/source  -&gt; staging -&gt; [intermediate] -&gt; marts (</a:t>
            </a:r>
            <a:r>
              <a:rPr lang="en-US" dirty="0" err="1">
                <a:ea typeface="+mn-lt"/>
                <a:cs typeface="+mn-lt"/>
              </a:rPr>
              <a:t>dw</a:t>
            </a:r>
            <a:r>
              <a:rPr lang="en-US" dirty="0">
                <a:ea typeface="+mn-lt"/>
                <a:cs typeface="+mn-lt"/>
              </a:rPr>
              <a:t>, data mart)</a:t>
            </a:r>
            <a:endParaRPr lang="en-US" dirty="0"/>
          </a:p>
          <a:p>
            <a:pPr marL="456565" indent="-456565"/>
            <a:r>
              <a:rPr lang="en-US" dirty="0">
                <a:ea typeface="+mn-lt"/>
                <a:cs typeface="+mn-lt"/>
              </a:rPr>
              <a:t>Model : </a:t>
            </a:r>
            <a:r>
              <a:rPr lang="en-US" dirty="0" err="1">
                <a:ea typeface="+mn-lt"/>
                <a:cs typeface="+mn-lt"/>
              </a:rPr>
              <a:t>sql</a:t>
            </a:r>
            <a:r>
              <a:rPr lang="en-US" dirty="0">
                <a:ea typeface="+mn-lt"/>
                <a:cs typeface="+mn-lt"/>
              </a:rPr>
              <a:t> , python </a:t>
            </a:r>
            <a:endParaRPr lang="en-US">
              <a:ea typeface="+mn-lt"/>
              <a:cs typeface="+mn-lt"/>
            </a:endParaRPr>
          </a:p>
          <a:p>
            <a:pPr marL="456565" indent="-456565"/>
            <a:r>
              <a:rPr lang="en-US" dirty="0" err="1">
                <a:ea typeface="+mn-lt"/>
                <a:cs typeface="+mn-lt"/>
              </a:rPr>
              <a:t>Meterialize</a:t>
            </a:r>
            <a:r>
              <a:rPr lang="en-US" dirty="0">
                <a:ea typeface="+mn-lt"/>
                <a:cs typeface="+mn-lt"/>
              </a:rPr>
              <a:t> : View,  Table , Incremental , Snapshot </a:t>
            </a:r>
            <a:endParaRPr lang="en-US" dirty="0"/>
          </a:p>
          <a:p>
            <a:pPr marL="456565" indent="-456565"/>
            <a:r>
              <a:rPr lang="en-US" dirty="0">
                <a:ea typeface="+mn-lt"/>
                <a:cs typeface="+mn-lt"/>
              </a:rPr>
              <a:t>Source function : reference to declared tables or model</a:t>
            </a:r>
          </a:p>
          <a:p>
            <a:pPr marL="456565" indent="-456565"/>
            <a:r>
              <a:rPr lang="en-US" dirty="0">
                <a:ea typeface="+mn-lt"/>
                <a:cs typeface="+mn-lt"/>
              </a:rPr>
              <a:t>Ref function for model </a:t>
            </a:r>
            <a:r>
              <a:rPr lang="en-US" dirty="0" err="1">
                <a:ea typeface="+mn-lt"/>
                <a:cs typeface="+mn-lt"/>
              </a:rPr>
              <a:t>dependecies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/>
          </a:p>
          <a:p>
            <a:pPr marL="456565" indent="-456565"/>
            <a:r>
              <a:rPr lang="en-US" dirty="0" err="1">
                <a:ea typeface="+mn-lt"/>
                <a:cs typeface="+mn-lt"/>
              </a:rPr>
              <a:t>dbt</a:t>
            </a:r>
            <a:r>
              <a:rPr lang="en-US" dirty="0">
                <a:ea typeface="+mn-lt"/>
                <a:cs typeface="+mn-lt"/>
              </a:rPr>
              <a:t> build vs </a:t>
            </a:r>
            <a:r>
              <a:rPr lang="en-US" dirty="0" err="1">
                <a:ea typeface="+mn-lt"/>
                <a:cs typeface="+mn-lt"/>
              </a:rPr>
              <a:t>dbt</a:t>
            </a:r>
            <a:r>
              <a:rPr lang="en-US" dirty="0">
                <a:ea typeface="+mn-lt"/>
                <a:cs typeface="+mn-lt"/>
              </a:rPr>
              <a:t> run </a:t>
            </a:r>
            <a:endParaRPr lang="en-US" dirty="0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99EF0D-D66C-345C-F147-432E9CA0A817}"/>
              </a:ext>
            </a:extLst>
          </p:cNvPr>
          <p:cNvSpPr txBox="1">
            <a:spLocks/>
          </p:cNvSpPr>
          <p:nvPr/>
        </p:nvSpPr>
        <p:spPr>
          <a:xfrm>
            <a:off x="7748940" y="916133"/>
            <a:ext cx="3632808" cy="4779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6565" indent="-456565"/>
            <a:r>
              <a:rPr lang="en-US" dirty="0">
                <a:ea typeface="+mn-lt"/>
                <a:cs typeface="+mn-lt"/>
              </a:rPr>
              <a:t>Test vs Constraint</a:t>
            </a:r>
            <a:endParaRPr lang="en-US" dirty="0"/>
          </a:p>
          <a:p>
            <a:pPr marL="456565" indent="-456565"/>
            <a:r>
              <a:rPr lang="en-US" dirty="0" err="1">
                <a:ea typeface="+mn-lt"/>
                <a:cs typeface="+mn-lt"/>
              </a:rPr>
              <a:t>dbt</a:t>
            </a:r>
            <a:r>
              <a:rPr lang="en-US" dirty="0">
                <a:ea typeface="+mn-lt"/>
                <a:cs typeface="+mn-lt"/>
              </a:rPr>
              <a:t>-util ; </a:t>
            </a:r>
            <a:r>
              <a:rPr lang="en-US" dirty="0" err="1">
                <a:ea typeface="+mn-lt"/>
                <a:cs typeface="+mn-lt"/>
              </a:rPr>
              <a:t>dbt</a:t>
            </a:r>
            <a:r>
              <a:rPr lang="en-US" dirty="0">
                <a:ea typeface="+mn-lt"/>
                <a:cs typeface="+mn-lt"/>
              </a:rPr>
              <a:t>-expectation </a:t>
            </a:r>
            <a:endParaRPr lang="en-US" dirty="0"/>
          </a:p>
          <a:p>
            <a:pPr marL="456565" indent="-456565"/>
            <a:r>
              <a:rPr lang="en-US" dirty="0">
                <a:ea typeface="+mn-lt"/>
                <a:cs typeface="+mn-lt"/>
              </a:rPr>
              <a:t>Doc block </a:t>
            </a:r>
            <a:endParaRPr lang="en-US"/>
          </a:p>
          <a:p>
            <a:pPr lvl="1"/>
            <a:r>
              <a:rPr lang="en-US" dirty="0">
                <a:ea typeface="+mn-lt"/>
                <a:cs typeface="+mn-lt"/>
              </a:rPr>
              <a:t>Description 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md docs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docs generate </a:t>
            </a:r>
            <a:endParaRPr lang="en-US" dirty="0"/>
          </a:p>
          <a:p>
            <a:pPr marL="456565" indent="-456565"/>
            <a:r>
              <a:rPr lang="en-US" dirty="0" err="1">
                <a:ea typeface="+mn-lt"/>
                <a:cs typeface="+mn-lt"/>
              </a:rPr>
              <a:t>dbt</a:t>
            </a:r>
            <a:r>
              <a:rPr lang="en-US" dirty="0">
                <a:ea typeface="+mn-lt"/>
                <a:cs typeface="+mn-lt"/>
              </a:rPr>
              <a:t> debug </a:t>
            </a:r>
            <a:endParaRPr lang="en-US"/>
          </a:p>
          <a:p>
            <a:pPr marL="456565" indent="-456565"/>
            <a:r>
              <a:rPr lang="en-US" dirty="0">
                <a:ea typeface="+mn-lt"/>
                <a:cs typeface="+mn-lt"/>
              </a:rPr>
              <a:t>Best </a:t>
            </a:r>
            <a:r>
              <a:rPr lang="en-US" dirty="0" err="1">
                <a:ea typeface="+mn-lt"/>
                <a:cs typeface="+mn-lt"/>
              </a:rPr>
              <a:t>practise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/>
          </a:p>
          <a:p>
            <a:pPr marL="456565" indent="-456565"/>
            <a:r>
              <a:rPr lang="en-US" dirty="0">
                <a:ea typeface="+mn-lt"/>
                <a:cs typeface="+mn-lt"/>
              </a:rPr>
              <a:t>Dry principal </a:t>
            </a:r>
            <a:endParaRPr lang="en-US"/>
          </a:p>
          <a:p>
            <a:pPr lvl="1"/>
            <a:r>
              <a:rPr lang="en-US" dirty="0">
                <a:ea typeface="+mn-lt"/>
                <a:cs typeface="+mn-lt"/>
              </a:rPr>
              <a:t>Jinjas template 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Macros </a:t>
            </a:r>
            <a:endParaRPr lang="en-US" dirty="0"/>
          </a:p>
          <a:p>
            <a:pPr marL="456565" indent="-456565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686D10-EA43-CE2A-0E8C-ECFECD71057D}"/>
              </a:ext>
            </a:extLst>
          </p:cNvPr>
          <p:cNvSpPr txBox="1">
            <a:spLocks/>
          </p:cNvSpPr>
          <p:nvPr/>
        </p:nvSpPr>
        <p:spPr>
          <a:xfrm>
            <a:off x="7964020" y="294401"/>
            <a:ext cx="1945661" cy="532748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  <a:cs typeface="Calibri Light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1627339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B029FBD-6359-8073-04FD-150EAE41B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392" y="481027"/>
            <a:ext cx="3973355" cy="53274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Check-up</a:t>
            </a:r>
            <a:endParaRPr lang="en-US" dirty="0"/>
          </a:p>
        </p:txBody>
      </p:sp>
      <p:pic>
        <p:nvPicPr>
          <p:cNvPr id="7" name="Picture 6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AFF57E55-1842-6076-FD1F-02A36E455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83" y="1804285"/>
            <a:ext cx="10164580" cy="1462634"/>
          </a:xfrm>
          <a:prstGeom prst="rect">
            <a:avLst/>
          </a:prstGeom>
        </p:spPr>
      </p:pic>
      <p:pic>
        <p:nvPicPr>
          <p:cNvPr id="8" name="Picture 7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3B91BCEE-4C13-491F-71DE-B0A58928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701" y="3933356"/>
            <a:ext cx="8020206" cy="85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7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B1DD77A-AE01-5B71-5BDA-30802BF4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099" y="1134308"/>
            <a:ext cx="8472843" cy="523582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029FBD-6359-8073-04FD-150EAE41B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392" y="481027"/>
            <a:ext cx="3973355" cy="53274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Check-up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153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572" y="650577"/>
            <a:ext cx="2582811" cy="523263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–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Tests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859" y="1463354"/>
            <a:ext cx="4735918" cy="15300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515151"/>
                </a:solidFill>
                <a:latin typeface="Rockwell"/>
                <a:cs typeface="Arial"/>
              </a:rPr>
              <a:t>Dbt</a:t>
            </a:r>
            <a:r>
              <a:rPr lang="en-US" sz="1200" dirty="0">
                <a:solidFill>
                  <a:srgbClr val="515151"/>
                </a:solidFill>
                <a:ea typeface="+mn-lt"/>
                <a:cs typeface="+mn-lt"/>
              </a:rPr>
              <a:t> offers four 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generic</a:t>
            </a:r>
            <a:r>
              <a:rPr lang="en-US" sz="1200" b="1" dirty="0">
                <a:solidFill>
                  <a:srgbClr val="515151"/>
                </a:solidFill>
                <a:ea typeface="+mn-lt"/>
                <a:cs typeface="+mn-lt"/>
              </a:rPr>
              <a:t> </a:t>
            </a:r>
            <a:r>
              <a:rPr lang="en-US" sz="1200" dirty="0">
                <a:solidFill>
                  <a:srgbClr val="515151"/>
                </a:solidFill>
                <a:ea typeface="+mn-lt"/>
                <a:cs typeface="+mn-lt"/>
              </a:rPr>
              <a:t>tests : unique, </a:t>
            </a:r>
            <a:r>
              <a:rPr lang="en-US" sz="1200" dirty="0" err="1">
                <a:solidFill>
                  <a:srgbClr val="515151"/>
                </a:solidFill>
                <a:ea typeface="+mn-lt"/>
                <a:cs typeface="+mn-lt"/>
              </a:rPr>
              <a:t>not_null</a:t>
            </a:r>
            <a:r>
              <a:rPr lang="en-US" sz="1200" dirty="0">
                <a:solidFill>
                  <a:srgbClr val="515151"/>
                </a:solidFill>
                <a:ea typeface="+mn-lt"/>
                <a:cs typeface="+mn-lt"/>
              </a:rPr>
              <a:t>, </a:t>
            </a:r>
            <a:r>
              <a:rPr lang="en-US" sz="1200" dirty="0" err="1">
                <a:solidFill>
                  <a:srgbClr val="515151"/>
                </a:solidFill>
                <a:ea typeface="+mn-lt"/>
                <a:cs typeface="+mn-lt"/>
              </a:rPr>
              <a:t>accepted_values</a:t>
            </a:r>
            <a:r>
              <a:rPr lang="en-US" sz="1200" dirty="0">
                <a:solidFill>
                  <a:srgbClr val="515151"/>
                </a:solidFill>
                <a:ea typeface="+mn-lt"/>
                <a:cs typeface="+mn-lt"/>
              </a:rPr>
              <a:t>, and relationships. </a:t>
            </a:r>
          </a:p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200">
              <a:solidFill>
                <a:srgbClr val="515151"/>
              </a:solidFill>
              <a:latin typeface="Rockwell"/>
              <a:cs typeface="Arial"/>
            </a:endParaRPr>
          </a:p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Rockwell"/>
                <a:cs typeface="Arial"/>
              </a:rPr>
              <a:t>Singular</a:t>
            </a:r>
            <a:r>
              <a:rPr lang="en-US" sz="1200" dirty="0">
                <a:solidFill>
                  <a:srgbClr val="515151"/>
                </a:solidFill>
                <a:latin typeface="Rockwell"/>
                <a:cs typeface="Arial"/>
              </a:rPr>
              <a:t> test  / custom test place in test folder </a:t>
            </a:r>
            <a:br>
              <a:rPr lang="en-US" sz="1200" dirty="0">
                <a:latin typeface="Rockwell"/>
                <a:cs typeface="Arial"/>
              </a:rPr>
            </a:br>
            <a:endParaRPr lang="en-US" sz="1200">
              <a:solidFill>
                <a:srgbClr val="515151"/>
              </a:solidFill>
              <a:latin typeface="Rockwell"/>
              <a:cs typeface="Arial"/>
            </a:endParaRPr>
          </a:p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15151"/>
                </a:solidFill>
                <a:latin typeface="Rockwell"/>
                <a:cs typeface="Arial"/>
              </a:rPr>
              <a:t>Test queries are written to return a set of failing records</a:t>
            </a: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100" b="1">
              <a:solidFill>
                <a:schemeClr val="tx2"/>
              </a:solidFill>
              <a:latin typeface="Segoe UI"/>
              <a:cs typeface="Segoe UI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8347DAB-46B6-2FD6-C1CB-0D2B0FA2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102" y="291860"/>
            <a:ext cx="4971180" cy="3030077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29E82FF-45B5-E4D3-434E-22A9FC1A4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103" y="3477662"/>
            <a:ext cx="5520812" cy="2941157"/>
          </a:xfrm>
          <a:prstGeom prst="rect">
            <a:avLst/>
          </a:prstGeom>
        </p:spPr>
      </p:pic>
      <p:pic>
        <p:nvPicPr>
          <p:cNvPr id="6" name="Picture 5" descr="A red sign with white text&#10;&#10;Description automatically generated">
            <a:extLst>
              <a:ext uri="{FF2B5EF4-FFF2-40B4-BE49-F238E27FC236}">
                <a16:creationId xmlns:a16="http://schemas.microsoft.com/office/drawing/2014/main" id="{C16A68DD-751D-A0E5-B6EC-43719CE89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A72DBBD-A939-700E-E00B-586CC2A69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09" y="2992348"/>
            <a:ext cx="5434226" cy="152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47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752" y="1439676"/>
            <a:ext cx="7161207" cy="89915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2">
                    <a:lumMod val="50000"/>
                  </a:schemeClr>
                </a:solidFill>
                <a:latin typeface="Rockwell"/>
                <a:cs typeface="Arial"/>
              </a:rPr>
              <a:t>Singular test</a:t>
            </a:r>
            <a:r>
              <a:rPr lang="en-US" sz="1400">
                <a:solidFill>
                  <a:srgbClr val="515151"/>
                </a:solidFill>
                <a:latin typeface="Rockwell"/>
                <a:cs typeface="Arial"/>
              </a:rPr>
              <a:t>  / custom test place in test folder </a:t>
            </a:r>
          </a:p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515151"/>
                </a:solidFill>
                <a:latin typeface="Rockwell"/>
                <a:cs typeface="Arial"/>
              </a:rPr>
              <a:t>Tests whether there are any values in that dimension that exceed 2 characters.</a:t>
            </a:r>
            <a:br>
              <a:rPr lang="en-US" sz="1400">
                <a:latin typeface="Rockwell"/>
                <a:cs typeface="Arial"/>
              </a:rPr>
            </a:br>
            <a:endParaRPr lang="en-US" sz="1400">
              <a:solidFill>
                <a:srgbClr val="515151"/>
              </a:solidFill>
              <a:latin typeface="Rockwell"/>
              <a:cs typeface="Arial"/>
            </a:endParaRPr>
          </a:p>
          <a:p>
            <a:pPr marL="0" indent="0">
              <a:spcBef>
                <a:spcPts val="0"/>
              </a:spcBef>
              <a:buClr>
                <a:srgbClr val="C00000"/>
              </a:buClr>
              <a:buNone/>
            </a:pPr>
            <a:endParaRPr lang="en-US" sz="1400">
              <a:solidFill>
                <a:srgbClr val="515151"/>
              </a:solidFill>
              <a:latin typeface="Rockwell"/>
              <a:cs typeface="Arial"/>
            </a:endParaRPr>
          </a:p>
          <a:p>
            <a:pPr marL="0" indent="0">
              <a:spcBef>
                <a:spcPts val="0"/>
              </a:spcBef>
              <a:buClr>
                <a:srgbClr val="C00000"/>
              </a:buClr>
              <a:buNone/>
            </a:pPr>
            <a:endParaRPr lang="en-US" sz="1400">
              <a:solidFill>
                <a:schemeClr val="tx2"/>
              </a:solidFill>
              <a:latin typeface="Rockwell"/>
              <a:cs typeface="Arial"/>
            </a:endParaRP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tx2"/>
              </a:solidFill>
              <a:latin typeface="Segoe UI"/>
              <a:cs typeface="Segoe UI"/>
            </a:endParaRPr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93E4CB41-A0BA-3172-07D5-F7A634248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02" y="2520007"/>
            <a:ext cx="3005393" cy="925997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29557E1-07AF-FBF6-43E1-E9D4F505D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01" y="3967496"/>
            <a:ext cx="3439650" cy="2381792"/>
          </a:xfrm>
          <a:prstGeom prst="rect">
            <a:avLst/>
          </a:prstGeom>
        </p:spPr>
      </p:pic>
      <p:pic>
        <p:nvPicPr>
          <p:cNvPr id="8" name="Picture 7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7FBD6931-440D-D809-C72B-8A9FDA023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445" y="2518537"/>
            <a:ext cx="5193071" cy="2117000"/>
          </a:xfrm>
          <a:prstGeom prst="rect">
            <a:avLst/>
          </a:prstGeom>
        </p:spPr>
      </p:pic>
      <p:pic>
        <p:nvPicPr>
          <p:cNvPr id="7" name="Picture 6" descr="A red sign with white text&#10;&#10;Description automatically generated">
            <a:extLst>
              <a:ext uri="{FF2B5EF4-FFF2-40B4-BE49-F238E27FC236}">
                <a16:creationId xmlns:a16="http://schemas.microsoft.com/office/drawing/2014/main" id="{0EB79D0E-3EFF-C68E-13DB-7AD2AC913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6D323E7-ED05-F48D-7FD0-94B344D23E02}"/>
              </a:ext>
            </a:extLst>
          </p:cNvPr>
          <p:cNvSpPr txBox="1">
            <a:spLocks/>
          </p:cNvSpPr>
          <p:nvPr/>
        </p:nvSpPr>
        <p:spPr>
          <a:xfrm>
            <a:off x="1127637" y="399678"/>
            <a:ext cx="2582811" cy="52326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/>
              <a:t>Dbt</a:t>
            </a:r>
            <a:r>
              <a:rPr lang="en-US"/>
              <a:t> –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Tests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86678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637" y="399678"/>
            <a:ext cx="2582811" cy="523263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–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Tests</a:t>
            </a:r>
            <a:r>
              <a:rPr lang="en-US"/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78" y="1315870"/>
            <a:ext cx="5039078" cy="89915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2">
                    <a:lumMod val="50000"/>
                  </a:schemeClr>
                </a:solidFill>
                <a:latin typeface="Rockwell"/>
                <a:cs typeface="Arial"/>
              </a:rPr>
              <a:t>Singular test</a:t>
            </a:r>
            <a:r>
              <a:rPr lang="en-US" sz="1400">
                <a:solidFill>
                  <a:srgbClr val="515151"/>
                </a:solidFill>
                <a:latin typeface="Rockwell"/>
                <a:cs typeface="Arial"/>
              </a:rPr>
              <a:t>  / custom test place in test folder </a:t>
            </a:r>
          </a:p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515151"/>
                </a:solidFill>
                <a:latin typeface="Rockwell"/>
                <a:cs typeface="Arial"/>
              </a:rPr>
              <a:t>{{ config(</a:t>
            </a:r>
            <a:r>
              <a:rPr lang="en-US" sz="1400">
                <a:solidFill>
                  <a:schemeClr val="accent2">
                    <a:lumMod val="50000"/>
                  </a:schemeClr>
                </a:solidFill>
                <a:latin typeface="Rockwell"/>
                <a:cs typeface="Arial"/>
              </a:rPr>
              <a:t>severity</a:t>
            </a:r>
            <a:r>
              <a:rPr lang="en-US" sz="1400">
                <a:solidFill>
                  <a:srgbClr val="515151"/>
                </a:solidFill>
                <a:latin typeface="Rockwell"/>
                <a:cs typeface="Arial"/>
              </a:rPr>
              <a:t> = 'warn') }}</a:t>
            </a:r>
            <a:br>
              <a:rPr lang="en-US" sz="1400">
                <a:latin typeface="Rockwell"/>
                <a:cs typeface="Arial"/>
              </a:rPr>
            </a:br>
            <a:endParaRPr lang="en-US" sz="1400">
              <a:solidFill>
                <a:srgbClr val="515151"/>
              </a:solidFill>
              <a:latin typeface="Rockwell"/>
              <a:cs typeface="Arial"/>
            </a:endParaRPr>
          </a:p>
          <a:p>
            <a:pPr marL="0" indent="0">
              <a:spcBef>
                <a:spcPts val="0"/>
              </a:spcBef>
              <a:buClr>
                <a:srgbClr val="C00000"/>
              </a:buClr>
              <a:buNone/>
            </a:pPr>
            <a:endParaRPr lang="en-US" sz="1400">
              <a:solidFill>
                <a:srgbClr val="515151"/>
              </a:solidFill>
              <a:latin typeface="Rockwell"/>
              <a:cs typeface="Arial"/>
            </a:endParaRPr>
          </a:p>
          <a:p>
            <a:pPr marL="0" indent="0">
              <a:spcBef>
                <a:spcPts val="0"/>
              </a:spcBef>
              <a:buClr>
                <a:srgbClr val="C00000"/>
              </a:buClr>
              <a:buNone/>
            </a:pPr>
            <a:endParaRPr lang="en-US" sz="1400">
              <a:solidFill>
                <a:schemeClr val="tx2"/>
              </a:solidFill>
              <a:latin typeface="Rockwell"/>
              <a:cs typeface="Arial"/>
            </a:endParaRP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tx2"/>
              </a:solidFill>
              <a:latin typeface="Segoe UI"/>
              <a:cs typeface="Segoe UI"/>
            </a:endParaRPr>
          </a:p>
        </p:txBody>
      </p:sp>
      <p:pic>
        <p:nvPicPr>
          <p:cNvPr id="8" name="Picture 7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7FBD6931-440D-D809-C72B-8A9FDA023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972" y="1930811"/>
            <a:ext cx="4578556" cy="1863001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E5C5C16-33B9-4D97-C7DB-5727D76C3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972" y="4033340"/>
            <a:ext cx="4758812" cy="2139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3929E6-8D8C-2B85-76F1-A039B47C8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714" y="2365820"/>
            <a:ext cx="2036562" cy="1163482"/>
          </a:xfrm>
          <a:prstGeom prst="rect">
            <a:avLst/>
          </a:prstGeom>
        </p:spPr>
      </p:pic>
      <p:pic>
        <p:nvPicPr>
          <p:cNvPr id="10" name="Picture 9" descr="A red sign with white text&#10;&#10;Description automatically generated">
            <a:extLst>
              <a:ext uri="{FF2B5EF4-FFF2-40B4-BE49-F238E27FC236}">
                <a16:creationId xmlns:a16="http://schemas.microsoft.com/office/drawing/2014/main" id="{740EBE46-38DB-BE3B-DBC6-10840E24A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007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6" y="544061"/>
            <a:ext cx="4123198" cy="523263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–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Data Contract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591" y="1453507"/>
            <a:ext cx="6912768" cy="22714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/>
                <a:cs typeface="Arial"/>
              </a:rPr>
              <a:t>The contract is the set of </a:t>
            </a:r>
            <a:r>
              <a:rPr lang="en-US" sz="2000" dirty="0">
                <a:solidFill>
                  <a:srgbClr val="C00000"/>
                </a:solidFill>
                <a:latin typeface="Arial"/>
                <a:cs typeface="Arial"/>
              </a:rPr>
              <a:t>guarantees</a:t>
            </a:r>
            <a:r>
              <a:rPr lang="en-US" sz="2000" dirty="0">
                <a:solidFill>
                  <a:schemeClr val="tx2"/>
                </a:solidFill>
                <a:latin typeface="Arial"/>
                <a:cs typeface="Arial"/>
              </a:rPr>
              <a:t> about the shape of the returned dataset. That includes, for every column in a model</a:t>
            </a:r>
            <a:r>
              <a:rPr lang="en-US" sz="2000" dirty="0">
                <a:solidFill>
                  <a:schemeClr val="tx2"/>
                </a:solidFill>
                <a:latin typeface="Arial"/>
                <a:ea typeface="+mn-lt"/>
                <a:cs typeface="Arial"/>
              </a:rPr>
              <a:t> (</a:t>
            </a:r>
            <a:r>
              <a:rPr lang="en-US" sz="2000" dirty="0">
                <a:solidFill>
                  <a:srgbClr val="C00000"/>
                </a:solidFill>
                <a:latin typeface="Arial"/>
                <a:ea typeface="+mn-lt"/>
                <a:cs typeface="Arial"/>
              </a:rPr>
              <a:t>forcing</a:t>
            </a:r>
            <a:r>
              <a:rPr lang="en-US" sz="2000" dirty="0">
                <a:solidFill>
                  <a:schemeClr val="tx2"/>
                </a:solidFill>
                <a:latin typeface="Arial"/>
                <a:ea typeface="+mn-lt"/>
                <a:cs typeface="Arial"/>
              </a:rPr>
              <a:t>)</a:t>
            </a:r>
            <a:br>
              <a:rPr lang="en-US" sz="2000" dirty="0">
                <a:solidFill>
                  <a:schemeClr val="tx2"/>
                </a:solidFill>
                <a:latin typeface="Arial"/>
                <a:ea typeface="+mn-lt"/>
                <a:cs typeface="Arial"/>
              </a:rPr>
            </a:br>
            <a:endParaRPr lang="en-US" sz="1100" dirty="0">
              <a:solidFill>
                <a:schemeClr val="tx2"/>
              </a:solidFill>
              <a:latin typeface="Rockwell"/>
              <a:cs typeface="Arial"/>
            </a:endParaRPr>
          </a:p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If model does not match its contract , it will fail to build</a:t>
            </a:r>
          </a:p>
          <a:p>
            <a:pPr marL="0" indent="0">
              <a:spcBef>
                <a:spcPts val="0"/>
              </a:spcBef>
              <a:buClr>
                <a:srgbClr val="C00000"/>
              </a:buClr>
              <a:buNone/>
            </a:pPr>
            <a:endParaRPr lang="en-US" sz="2000">
              <a:solidFill>
                <a:schemeClr val="tx2"/>
              </a:solidFill>
              <a:latin typeface="Arial"/>
              <a:cs typeface="Arial"/>
            </a:endParaRP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100" b="1">
              <a:solidFill>
                <a:schemeClr val="tx2"/>
              </a:solidFill>
              <a:latin typeface="Segoe UI"/>
              <a:cs typeface="Segoe UI"/>
            </a:endParaRPr>
          </a:p>
        </p:txBody>
      </p:sp>
      <p:pic>
        <p:nvPicPr>
          <p:cNvPr id="8" name="Picture 7" descr="A red sign with white text&#10;&#10;Description automatically generated">
            <a:extLst>
              <a:ext uri="{FF2B5EF4-FFF2-40B4-BE49-F238E27FC236}">
                <a16:creationId xmlns:a16="http://schemas.microsoft.com/office/drawing/2014/main" id="{BF58FFDB-15B8-0E3E-18D3-9C3F02A4E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pic>
        <p:nvPicPr>
          <p:cNvPr id="9" name="Picture 8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559832DB-15A1-DE32-E424-B68BB9A7D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306" y="1454179"/>
            <a:ext cx="18383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86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052" y="1782903"/>
            <a:ext cx="5719142" cy="2136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400" err="1">
                <a:solidFill>
                  <a:schemeClr val="tx2"/>
                </a:solidFill>
                <a:latin typeface="Arial"/>
                <a:cs typeface="Arial"/>
              </a:rPr>
              <a:t>Dbt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-expectations </a:t>
            </a:r>
            <a:r>
              <a:rPr lang="en-US" sz="1400" b="1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is a </a:t>
            </a:r>
            <a:r>
              <a:rPr lang="en-US" sz="1400" b="1" err="1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dbt</a:t>
            </a:r>
            <a:r>
              <a:rPr lang="en-US" sz="1400" b="1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 testing package</a:t>
            </a:r>
            <a:r>
              <a:rPr lang="en-US" sz="1400">
                <a:solidFill>
                  <a:schemeClr val="accent2">
                    <a:lumMod val="50000"/>
                  </a:schemeClr>
                </a:solidFill>
                <a:latin typeface="Arial"/>
                <a:cs typeface="Arial"/>
              </a:rPr>
              <a:t> inspired by the Python testing library </a:t>
            </a:r>
            <a:endParaRPr lang="en-US" sz="1400">
              <a:solidFill>
                <a:schemeClr val="accent2">
                  <a:lumMod val="50000"/>
                </a:schemeClr>
              </a:solidFill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endParaRPr lang="en-US" sz="1400">
              <a:solidFill>
                <a:schemeClr val="tx2"/>
              </a:solidFill>
              <a:latin typeface="Arial"/>
              <a:cs typeface="Arial"/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Tests in </a:t>
            </a:r>
            <a:r>
              <a:rPr lang="en-US" sz="1400" err="1">
                <a:solidFill>
                  <a:schemeClr val="tx2"/>
                </a:solidFill>
                <a:latin typeface="Arial"/>
                <a:cs typeface="Arial"/>
              </a:rPr>
              <a:t>dbt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-expectations are written in YAML templates using a combination of SQL, Jinja and </a:t>
            </a:r>
            <a:r>
              <a:rPr lang="en-US" sz="1400" err="1">
                <a:solidFill>
                  <a:schemeClr val="tx2"/>
                </a:solidFill>
                <a:latin typeface="Arial"/>
                <a:cs typeface="Arial"/>
              </a:rPr>
              <a:t>dbt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 macros</a:t>
            </a:r>
            <a:endParaRPr lang="en-US" sz="1400">
              <a:solidFill>
                <a:schemeClr val="tx2"/>
              </a:solidFill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endParaRPr lang="en-US" sz="1400">
              <a:solidFill>
                <a:schemeClr val="tx2"/>
              </a:solidFill>
              <a:latin typeface="Arial"/>
              <a:cs typeface="Arial"/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Add into </a:t>
            </a:r>
            <a:r>
              <a:rPr lang="en-US" sz="1400" err="1">
                <a:solidFill>
                  <a:schemeClr val="tx2"/>
                </a:solidFill>
                <a:latin typeface="Arial"/>
                <a:cs typeface="Arial"/>
              </a:rPr>
              <a:t>packages.yml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  --&gt; </a:t>
            </a:r>
            <a:r>
              <a:rPr lang="en-US" sz="1400" err="1">
                <a:solidFill>
                  <a:schemeClr val="tx2"/>
                </a:solidFill>
                <a:latin typeface="Arial"/>
                <a:cs typeface="Arial"/>
              </a:rPr>
              <a:t>dbt</a:t>
            </a:r>
            <a:r>
              <a:rPr lang="en-US" sz="1400">
                <a:solidFill>
                  <a:schemeClr val="tx2"/>
                </a:solidFill>
                <a:latin typeface="Arial"/>
                <a:cs typeface="Arial"/>
              </a:rPr>
              <a:t> deps</a:t>
            </a: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tx2"/>
              </a:solidFill>
              <a:latin typeface="Segoe UI"/>
              <a:cs typeface="Segoe U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6A5C9E5-86AC-2892-B862-0A2EACD6E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399" y="759098"/>
            <a:ext cx="3464233" cy="1914902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798D2D68-CCF2-F892-3CC1-7AF7D2BEC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1" y="5265548"/>
            <a:ext cx="4013200" cy="833359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93BE077-7731-76F6-AF42-BC9B58A43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173" y="3499889"/>
            <a:ext cx="4644103" cy="2758739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5C87E13-EC3E-EFBB-AA90-C37DBECC9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21" y="4058911"/>
            <a:ext cx="2743200" cy="591920"/>
          </a:xfrm>
          <a:prstGeom prst="rect">
            <a:avLst/>
          </a:prstGeom>
        </p:spPr>
      </p:pic>
      <p:pic>
        <p:nvPicPr>
          <p:cNvPr id="9" name="Picture 8" descr="A red sign with white text&#10;&#10;Description automatically generated">
            <a:extLst>
              <a:ext uri="{FF2B5EF4-FFF2-40B4-BE49-F238E27FC236}">
                <a16:creationId xmlns:a16="http://schemas.microsoft.com/office/drawing/2014/main" id="{A6485A44-EBAF-0638-6F39-3EB709DC0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3702EEF-F8E0-9CB5-911D-DAE09EA27067}"/>
              </a:ext>
            </a:extLst>
          </p:cNvPr>
          <p:cNvSpPr txBox="1">
            <a:spLocks/>
          </p:cNvSpPr>
          <p:nvPr/>
        </p:nvSpPr>
        <p:spPr>
          <a:xfrm>
            <a:off x="554088" y="842129"/>
            <a:ext cx="4721327" cy="52326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chemeClr val="accent2">
                    <a:lumMod val="50000"/>
                  </a:schemeClr>
                </a:solidFill>
              </a:rPr>
              <a:t>dbt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-expectations</a:t>
            </a:r>
          </a:p>
        </p:txBody>
      </p:sp>
    </p:spTree>
    <p:extLst>
      <p:ext uri="{BB962C8B-B14F-4D97-AF65-F5344CB8AC3E}">
        <p14:creationId xmlns:p14="http://schemas.microsoft.com/office/powerpoint/2010/main" val="19087560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088" y="842129"/>
            <a:ext cx="4721327" cy="523263"/>
          </a:xfrm>
        </p:spPr>
        <p:txBody>
          <a:bodyPr>
            <a:normAutofit fontScale="90000"/>
          </a:bodyPr>
          <a:lstStyle/>
          <a:p>
            <a:r>
              <a:rPr lang="en-US" err="1">
                <a:solidFill>
                  <a:schemeClr val="accent2">
                    <a:lumMod val="50000"/>
                  </a:schemeClr>
                </a:solidFill>
              </a:rPr>
              <a:t>dbt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-expectations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30387"/>
            <a:ext cx="4907979" cy="11613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D1F4B"/>
                </a:solidFill>
                <a:ea typeface="+mn-lt"/>
                <a:cs typeface="+mn-lt"/>
              </a:rPr>
              <a:t>Incorrect data type test </a:t>
            </a:r>
          </a:p>
          <a:p>
            <a:pPr lvl="1">
              <a:spcBef>
                <a:spcPts val="0"/>
              </a:spcBef>
              <a:buClr>
                <a:srgbClr val="C00000"/>
              </a:buClr>
            </a:pPr>
            <a:r>
              <a:rPr lang="en-US" sz="1300">
                <a:solidFill>
                  <a:srgbClr val="0D1F4B"/>
                </a:solidFill>
                <a:ea typeface="+mn-lt"/>
                <a:cs typeface="+mn-lt"/>
              </a:rPr>
              <a:t>For this, </a:t>
            </a:r>
            <a:r>
              <a:rPr lang="en-US" sz="1300" err="1">
                <a:solidFill>
                  <a:srgbClr val="0D1F4B"/>
                </a:solidFill>
                <a:ea typeface="+mn-lt"/>
                <a:cs typeface="+mn-lt"/>
              </a:rPr>
              <a:t>dbt</a:t>
            </a:r>
            <a:r>
              <a:rPr lang="en-US" sz="1300">
                <a:solidFill>
                  <a:srgbClr val="0D1F4B"/>
                </a:solidFill>
                <a:ea typeface="+mn-lt"/>
                <a:cs typeface="+mn-lt"/>
              </a:rPr>
              <a:t>-expectations has two tests: </a:t>
            </a:r>
            <a:r>
              <a:rPr lang="en-US" sz="1300">
                <a:solidFill>
                  <a:srgbClr val="3D75FF"/>
                </a:solidFill>
                <a:latin typeface="Segoe UI"/>
                <a:cs typeface="Segoe UI"/>
                <a:hlinkClick r:id="rId3"/>
              </a:rPr>
              <a:t>expect_column_values_to_be_of_type</a:t>
            </a:r>
            <a:r>
              <a:rPr lang="en-US" sz="1300">
                <a:solidFill>
                  <a:srgbClr val="0D1F4B"/>
                </a:solidFill>
                <a:ea typeface="+mn-lt"/>
                <a:cs typeface="+mn-lt"/>
              </a:rPr>
              <a:t> and </a:t>
            </a:r>
            <a:br>
              <a:rPr lang="en-US" sz="1300">
                <a:solidFill>
                  <a:srgbClr val="0D1F4B"/>
                </a:solidFill>
                <a:latin typeface="Rockwell"/>
                <a:cs typeface="Segoe UI"/>
              </a:rPr>
            </a:br>
            <a:r>
              <a:rPr lang="en-US" sz="1300">
                <a:solidFill>
                  <a:srgbClr val="3D75FF"/>
                </a:solidFill>
                <a:latin typeface="Segoe UI"/>
                <a:cs typeface="Segoe UI"/>
                <a:hlinkClick r:id="rId4"/>
              </a:rPr>
              <a:t>expect_column_values_to_be_in_type_list</a:t>
            </a:r>
            <a:r>
              <a:rPr lang="en-US" sz="1300">
                <a:solidFill>
                  <a:srgbClr val="0D1F4B"/>
                </a:solidFill>
                <a:ea typeface="+mn-lt"/>
                <a:cs typeface="+mn-lt"/>
              </a:rPr>
              <a:t>. </a:t>
            </a:r>
          </a:p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400">
              <a:solidFill>
                <a:srgbClr val="0D1F4B"/>
              </a:solidFill>
              <a:latin typeface="Rockwell"/>
              <a:cs typeface="Arial"/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endParaRPr lang="en-US" sz="1400">
              <a:solidFill>
                <a:schemeClr val="tx2"/>
              </a:solidFill>
              <a:latin typeface="Arial"/>
              <a:cs typeface="Arial"/>
            </a:endParaRP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tx2"/>
              </a:solidFill>
              <a:latin typeface="Segoe UI"/>
              <a:cs typeface="Segoe UI"/>
            </a:endParaRPr>
          </a:p>
        </p:txBody>
      </p:sp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C48F220-19D2-04B2-8AC4-16AA26106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00" y="3159232"/>
            <a:ext cx="4332748" cy="136708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20C1EC-7515-2315-A994-CCC7B233FA16}"/>
              </a:ext>
            </a:extLst>
          </p:cNvPr>
          <p:cNvSpPr txBox="1">
            <a:spLocks/>
          </p:cNvSpPr>
          <p:nvPr/>
        </p:nvSpPr>
        <p:spPr>
          <a:xfrm>
            <a:off x="6096000" y="1148722"/>
            <a:ext cx="5121010" cy="16119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D1F4B"/>
                </a:solidFill>
                <a:ea typeface="+mn-lt"/>
                <a:cs typeface="+mn-lt"/>
              </a:rPr>
              <a:t>Stale data test (upstream data pipeline issues)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</a:pPr>
            <a:r>
              <a:rPr lang="en-US" sz="1300">
                <a:solidFill>
                  <a:srgbClr val="3D75FF"/>
                </a:solidFill>
                <a:ea typeface="+mn-lt"/>
                <a:cs typeface="+mn-lt"/>
                <a:hlinkClick r:id="rId6"/>
              </a:rPr>
              <a:t>expect_row_values_to_have_recent_data</a:t>
            </a:r>
            <a:r>
              <a:rPr lang="en-US" sz="1300">
                <a:solidFill>
                  <a:srgbClr val="0D1F4B"/>
                </a:solidFill>
                <a:ea typeface="+mn-lt"/>
                <a:cs typeface="+mn-lt"/>
              </a:rPr>
              <a:t>. This one takes a timestamp column as input and allows you to set a time threshold to check for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</a:pPr>
            <a:r>
              <a:rPr lang="en-US" sz="1300" u="sng">
                <a:solidFill>
                  <a:srgbClr val="FC5A1A"/>
                </a:solidFill>
                <a:latin typeface="Segoe UI"/>
                <a:ea typeface="+mn-lt"/>
                <a:cs typeface="Segoe UI"/>
                <a:hlinkClick r:id="rId7"/>
              </a:rPr>
              <a:t>expect_column_to_exist</a:t>
            </a: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 </a:t>
            </a:r>
            <a:endParaRPr lang="en-US" sz="1300">
              <a:solidFill>
                <a:srgbClr val="000000"/>
              </a:solidFill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</a:pPr>
            <a:r>
              <a:rPr lang="en-US" sz="1300" u="sng">
                <a:solidFill>
                  <a:srgbClr val="FC5A1A"/>
                </a:solidFill>
                <a:latin typeface="Segoe UI"/>
                <a:ea typeface="+mn-lt"/>
                <a:cs typeface="Segoe UI"/>
                <a:hlinkClick r:id="rId8"/>
              </a:rPr>
              <a:t>expect_column_values_to_not_be_null</a:t>
            </a:r>
            <a:r>
              <a:rPr lang="en-US" sz="1300">
                <a:solidFill>
                  <a:srgbClr val="0D1F4B"/>
                </a:solidFill>
                <a:ea typeface="+mn-lt"/>
                <a:cs typeface="+mn-lt"/>
              </a:rPr>
              <a:t>  </a:t>
            </a:r>
            <a:endParaRPr lang="en-US" sz="1300"/>
          </a:p>
          <a:p>
            <a:pPr marL="456565" indent="-456565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</a:pPr>
            <a:endParaRPr lang="en-US">
              <a:solidFill>
                <a:srgbClr val="3D75FF"/>
              </a:solidFill>
              <a:latin typeface="Segoe UI"/>
              <a:ea typeface="+mn-lt"/>
              <a:cs typeface="Segoe UI"/>
            </a:endParaRPr>
          </a:p>
          <a:p>
            <a:pPr lvl="1">
              <a:spcBef>
                <a:spcPts val="0"/>
              </a:spcBef>
              <a:buClr>
                <a:srgbClr val="C00000"/>
              </a:buClr>
            </a:pPr>
            <a:endParaRPr lang="en-US" sz="1400">
              <a:solidFill>
                <a:srgbClr val="0D1F4B"/>
              </a:solidFill>
              <a:ea typeface="+mn-lt"/>
              <a:cs typeface="+mn-lt"/>
            </a:endParaRPr>
          </a:p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400">
              <a:solidFill>
                <a:srgbClr val="0D1F4B"/>
              </a:solidFill>
              <a:latin typeface="Rockwell"/>
              <a:cs typeface="Arial"/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endParaRPr lang="en-US" sz="1400">
              <a:solidFill>
                <a:schemeClr val="tx2"/>
              </a:solidFill>
              <a:latin typeface="Arial"/>
              <a:cs typeface="Arial"/>
            </a:endParaRP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tx2"/>
              </a:solidFill>
              <a:latin typeface="Segoe UI"/>
              <a:cs typeface="Segoe UI"/>
            </a:endParaRPr>
          </a:p>
        </p:txBody>
      </p:sp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6EA1B6A-1F0D-75F5-ABDC-99D860D5F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7109" y="2841415"/>
            <a:ext cx="4791586" cy="2002716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B6C71A71-BE5B-6A26-CC40-E7A89D32C5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7109" y="5230135"/>
            <a:ext cx="4824360" cy="953341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855C32D6-7F8C-C5BC-5C72-1B187158ED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41367" y="4864424"/>
            <a:ext cx="2259782" cy="136521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855A1FA-8049-B15A-6065-618FC54ECA8A}"/>
              </a:ext>
            </a:extLst>
          </p:cNvPr>
          <p:cNvSpPr txBox="1">
            <a:spLocks/>
          </p:cNvSpPr>
          <p:nvPr/>
        </p:nvSpPr>
        <p:spPr>
          <a:xfrm>
            <a:off x="663677" y="4942336"/>
            <a:ext cx="2253270" cy="522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D1F4B"/>
                </a:solidFill>
                <a:ea typeface="+mn-lt"/>
                <a:cs typeface="+mn-lt"/>
              </a:rPr>
              <a:t>Using</a:t>
            </a:r>
            <a:r>
              <a:rPr lang="en-US" sz="1400">
                <a:solidFill>
                  <a:srgbClr val="0D1F4B"/>
                </a:solidFill>
                <a:latin typeface="Rockwell"/>
                <a:cs typeface="Arial"/>
              </a:rPr>
              <a:t> </a:t>
            </a:r>
            <a:r>
              <a:rPr lang="en-US" sz="1400" err="1">
                <a:solidFill>
                  <a:srgbClr val="0D1F4B"/>
                </a:solidFill>
                <a:latin typeface="Rockwell"/>
                <a:cs typeface="Arial"/>
              </a:rPr>
              <a:t>dbt_utils</a:t>
            </a:r>
            <a:endParaRPr lang="en-US" err="1"/>
          </a:p>
        </p:txBody>
      </p:sp>
      <p:pic>
        <p:nvPicPr>
          <p:cNvPr id="5" name="Picture 4" descr="A red sign with white text&#10;&#10;Description automatically generated">
            <a:extLst>
              <a:ext uri="{FF2B5EF4-FFF2-40B4-BE49-F238E27FC236}">
                <a16:creationId xmlns:a16="http://schemas.microsoft.com/office/drawing/2014/main" id="{E3F7D5FC-A7CD-3125-866A-217FF67C27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12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3888A-18B6-9D64-565B-BA2939F6D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276" y="1081276"/>
            <a:ext cx="3406523" cy="9931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6565" indent="-456565"/>
            <a:r>
              <a:rPr lang="en-US" err="1">
                <a:solidFill>
                  <a:srgbClr val="FC5A1A"/>
                </a:solidFill>
              </a:rPr>
              <a:t>dbt</a:t>
            </a:r>
            <a:r>
              <a:rPr lang="en-US">
                <a:solidFill>
                  <a:srgbClr val="FC5A1A"/>
                </a:solidFill>
              </a:rPr>
              <a:t>  = Data Build Tool </a:t>
            </a:r>
            <a:endParaRPr lang="en-US">
              <a:solidFill>
                <a:srgbClr val="000000"/>
              </a:solidFill>
            </a:endParaRPr>
          </a:p>
          <a:p>
            <a:pPr marL="456565" indent="-456565"/>
            <a:r>
              <a:rPr lang="en-US">
                <a:solidFill>
                  <a:srgbClr val="FC5A1A"/>
                </a:solidFill>
              </a:rPr>
              <a:t>But 'T' mean </a:t>
            </a:r>
            <a:r>
              <a:rPr lang="en-US">
                <a:solidFill>
                  <a:srgbClr val="0070C0"/>
                </a:solidFill>
              </a:rPr>
              <a:t>Transform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AB0C62-4358-D40E-A0BE-956E5365C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395" y="338964"/>
            <a:ext cx="5289806" cy="2478980"/>
          </a:xfrm>
          <a:prstGeom prst="rect">
            <a:avLst/>
          </a:prstGeom>
        </p:spPr>
      </p:pic>
      <p:pic>
        <p:nvPicPr>
          <p:cNvPr id="9" name="Picture 8" descr="A red sign with white text&#10;&#10;Description automatically generated">
            <a:extLst>
              <a:ext uri="{FF2B5EF4-FFF2-40B4-BE49-F238E27FC236}">
                <a16:creationId xmlns:a16="http://schemas.microsoft.com/office/drawing/2014/main" id="{3B8CB9B6-F1CE-1EB7-B219-22C26D626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E7F7D0-63D1-F9DA-008C-A4AE6BCF4EBE}"/>
              </a:ext>
            </a:extLst>
          </p:cNvPr>
          <p:cNvSpPr txBox="1"/>
          <p:nvPr/>
        </p:nvSpPr>
        <p:spPr>
          <a:xfrm>
            <a:off x="9913469" y="6419843"/>
            <a:ext cx="21459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FC5A1A"/>
                </a:solidFill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dbt? (getdbt.com)</a:t>
            </a:r>
            <a:endParaRPr lang="en-US" sz="1200"/>
          </a:p>
        </p:txBody>
      </p:sp>
      <p:pic>
        <p:nvPicPr>
          <p:cNvPr id="4" name="Picture 3" descr="A screenshot of a data warehouse&#10;&#10;Description automatically generated">
            <a:extLst>
              <a:ext uri="{FF2B5EF4-FFF2-40B4-BE49-F238E27FC236}">
                <a16:creationId xmlns:a16="http://schemas.microsoft.com/office/drawing/2014/main" id="{1ACCD599-3FC5-D3B2-7D2A-A2D0C4403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993" y="3077633"/>
            <a:ext cx="7837796" cy="1808752"/>
          </a:xfrm>
          <a:prstGeom prst="rect">
            <a:avLst/>
          </a:prstGeom>
        </p:spPr>
      </p:pic>
      <p:pic>
        <p:nvPicPr>
          <p:cNvPr id="7" name="Picture 6" descr="A diagram of a stage&#10;&#10;Description automatically generated">
            <a:extLst>
              <a:ext uri="{FF2B5EF4-FFF2-40B4-BE49-F238E27FC236}">
                <a16:creationId xmlns:a16="http://schemas.microsoft.com/office/drawing/2014/main" id="{0EE578D0-D902-EE0D-0318-27992D097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1289" y="5021838"/>
            <a:ext cx="7802032" cy="9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64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0217" y="625833"/>
            <a:ext cx="2094253" cy="523263"/>
          </a:xfrm>
        </p:spPr>
        <p:txBody>
          <a:bodyPr>
            <a:normAutofit fontScale="90000"/>
          </a:bodyPr>
          <a:lstStyle/>
          <a:p>
            <a:r>
              <a:rPr lang="en-US"/>
              <a:t> </a:t>
            </a:r>
            <a:r>
              <a:rPr lang="en-US" err="1">
                <a:solidFill>
                  <a:schemeClr val="accent2">
                    <a:lumMod val="50000"/>
                  </a:schemeClr>
                </a:solidFill>
              </a:rPr>
              <a:t>dbt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-utils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78" y="1423359"/>
            <a:ext cx="6964560" cy="7762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400">
                <a:solidFill>
                  <a:srgbClr val="3D75FF"/>
                </a:solidFill>
                <a:ea typeface="+mn-lt"/>
                <a:cs typeface="+mn-lt"/>
                <a:hlinkClick r:id="rId3"/>
              </a:rPr>
              <a:t>dbt-utils</a:t>
            </a:r>
            <a:r>
              <a:rPr lang="en-US" sz="1400">
                <a:solidFill>
                  <a:srgbClr val="0D1F4B"/>
                </a:solidFill>
                <a:ea typeface="+mn-lt"/>
                <a:cs typeface="+mn-lt"/>
              </a:rPr>
              <a:t> is a </a:t>
            </a:r>
            <a:r>
              <a:rPr lang="en-US" sz="1400" b="1">
                <a:solidFill>
                  <a:srgbClr val="0D1F4B"/>
                </a:solidFill>
                <a:ea typeface="+mn-lt"/>
                <a:cs typeface="+mn-lt"/>
              </a:rPr>
              <a:t>collection of pre-written macros </a:t>
            </a:r>
            <a:r>
              <a:rPr lang="en-US" sz="1400">
                <a:solidFill>
                  <a:srgbClr val="0D1F4B"/>
                </a:solidFill>
                <a:ea typeface="+mn-lt"/>
                <a:cs typeface="+mn-lt"/>
              </a:rPr>
              <a:t>that helps you with things like pivoting, writing generic tests, generating a data spine, and a lot more</a:t>
            </a:r>
            <a:endParaRPr lang="en-US" sz="2000">
              <a:solidFill>
                <a:schemeClr val="tx2"/>
              </a:solidFill>
              <a:latin typeface="Arial"/>
              <a:cs typeface="Arial"/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endParaRPr lang="en-US" sz="1400">
              <a:solidFill>
                <a:srgbClr val="0D1F4B"/>
              </a:solidFill>
              <a:latin typeface="Rockwell"/>
              <a:cs typeface="Segoe UI"/>
            </a:endParaRP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100" b="1">
              <a:solidFill>
                <a:schemeClr val="tx2"/>
              </a:solidFill>
              <a:latin typeface="Segoe UI"/>
              <a:cs typeface="Segoe UI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C464571-DC6C-3187-6F29-15740DAF3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047" y="842605"/>
            <a:ext cx="3235298" cy="1678103"/>
          </a:xfrm>
          <a:prstGeom prst="rect">
            <a:avLst/>
          </a:prstGeom>
        </p:spPr>
      </p:pic>
      <p:pic>
        <p:nvPicPr>
          <p:cNvPr id="6" name="Picture 5" descr="A black background with yellow and green text&#10;&#10;Description automatically generated">
            <a:extLst>
              <a:ext uri="{FF2B5EF4-FFF2-40B4-BE49-F238E27FC236}">
                <a16:creationId xmlns:a16="http://schemas.microsoft.com/office/drawing/2014/main" id="{FEEE43BB-B743-65C7-C888-5BBDC0841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64" y="2755068"/>
            <a:ext cx="2267975" cy="591977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AA3C1F1F-2E1F-487F-E54D-D32058053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077" y="2309271"/>
            <a:ext cx="2530168" cy="1041120"/>
          </a:xfrm>
          <a:prstGeom prst="rect">
            <a:avLst/>
          </a:prstGeom>
        </p:spPr>
      </p:pic>
      <p:pic>
        <p:nvPicPr>
          <p:cNvPr id="8" name="Picture 7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AA353ED8-5EE3-C9E2-E195-9822D43524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3409" y="4066811"/>
            <a:ext cx="3958761" cy="2138711"/>
          </a:xfrm>
          <a:prstGeom prst="rect">
            <a:avLst/>
          </a:prstGeom>
        </p:spPr>
      </p:pic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387D729-7D09-AC9A-D541-B64709724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71" y="4064143"/>
            <a:ext cx="3958759" cy="2136719"/>
          </a:xfrm>
          <a:prstGeom prst="rect">
            <a:avLst/>
          </a:prstGeom>
        </p:spPr>
      </p:pic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01772B7-4919-ABB4-1E7F-999CF28E9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6594" y="3115054"/>
            <a:ext cx="2743200" cy="1366424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9723CED5-569A-0532-28F4-9D134BCB41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6594" y="4715028"/>
            <a:ext cx="2743200" cy="147667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2B2B92B-63D1-A04B-2ED5-6C49177D5B10}"/>
              </a:ext>
            </a:extLst>
          </p:cNvPr>
          <p:cNvSpPr txBox="1">
            <a:spLocks/>
          </p:cNvSpPr>
          <p:nvPr/>
        </p:nvSpPr>
        <p:spPr>
          <a:xfrm>
            <a:off x="467033" y="3743785"/>
            <a:ext cx="1663335" cy="350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400">
                <a:solidFill>
                  <a:srgbClr val="3D75FF"/>
                </a:solidFill>
                <a:latin typeface="Rockwell"/>
                <a:cs typeface="Arial"/>
              </a:rPr>
              <a:t>Macro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893F5E9-F534-DA2C-9514-39F6C6F8FC1D}"/>
              </a:ext>
            </a:extLst>
          </p:cNvPr>
          <p:cNvSpPr txBox="1">
            <a:spLocks/>
          </p:cNvSpPr>
          <p:nvPr/>
        </p:nvSpPr>
        <p:spPr>
          <a:xfrm>
            <a:off x="8793415" y="2642030"/>
            <a:ext cx="976951" cy="337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400">
                <a:solidFill>
                  <a:srgbClr val="3D75FF"/>
                </a:solidFill>
                <a:latin typeface="Rockwell"/>
                <a:cs typeface="Arial"/>
              </a:rPr>
              <a:t>Test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07D4ADA-0430-7476-B133-D67B8EE5CECC}"/>
              </a:ext>
            </a:extLst>
          </p:cNvPr>
          <p:cNvSpPr txBox="1">
            <a:spLocks/>
          </p:cNvSpPr>
          <p:nvPr/>
        </p:nvSpPr>
        <p:spPr>
          <a:xfrm>
            <a:off x="467032" y="2287625"/>
            <a:ext cx="1663335" cy="350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400">
                <a:solidFill>
                  <a:srgbClr val="3D75FF"/>
                </a:solidFill>
                <a:latin typeface="Rockwell"/>
                <a:cs typeface="Arial"/>
              </a:rPr>
              <a:t>Install</a:t>
            </a:r>
          </a:p>
        </p:txBody>
      </p:sp>
      <p:pic>
        <p:nvPicPr>
          <p:cNvPr id="12" name="Picture 11" descr="A red sign with white text&#10;&#10;Description automatically generated">
            <a:extLst>
              <a:ext uri="{FF2B5EF4-FFF2-40B4-BE49-F238E27FC236}">
                <a16:creationId xmlns:a16="http://schemas.microsoft.com/office/drawing/2014/main" id="{77AFCE4C-A008-001C-444C-833CD3E639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40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07D4ADA-0430-7476-B133-D67B8EE5CECC}"/>
              </a:ext>
            </a:extLst>
          </p:cNvPr>
          <p:cNvSpPr txBox="1">
            <a:spLocks/>
          </p:cNvSpPr>
          <p:nvPr/>
        </p:nvSpPr>
        <p:spPr>
          <a:xfrm>
            <a:off x="802967" y="1886141"/>
            <a:ext cx="2581012" cy="350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400">
                <a:solidFill>
                  <a:srgbClr val="3D75FF"/>
                </a:solidFill>
                <a:latin typeface="Rockwell"/>
                <a:cs typeface="Arial"/>
              </a:rPr>
              <a:t>Jinja helper : pretty-time</a:t>
            </a:r>
          </a:p>
        </p:txBody>
      </p:sp>
      <p:pic>
        <p:nvPicPr>
          <p:cNvPr id="14" name="Picture 13" descr="A black background with white text and green and yellow numbers&#10;&#10;Description automatically generated">
            <a:extLst>
              <a:ext uri="{FF2B5EF4-FFF2-40B4-BE49-F238E27FC236}">
                <a16:creationId xmlns:a16="http://schemas.microsoft.com/office/drawing/2014/main" id="{64863AC2-7CEC-6BE5-9B20-130718ECE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41" y="2321497"/>
            <a:ext cx="4094426" cy="38610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D9238C-369F-FCF1-33F2-CBDB4294AEEB}"/>
              </a:ext>
            </a:extLst>
          </p:cNvPr>
          <p:cNvSpPr txBox="1">
            <a:spLocks/>
          </p:cNvSpPr>
          <p:nvPr/>
        </p:nvSpPr>
        <p:spPr>
          <a:xfrm>
            <a:off x="748334" y="3376482"/>
            <a:ext cx="4973525" cy="5874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400" err="1">
                <a:solidFill>
                  <a:srgbClr val="3D75FF"/>
                </a:solidFill>
                <a:latin typeface="Rockwell"/>
                <a:cs typeface="Arial"/>
              </a:rPr>
              <a:t>Instrospective</a:t>
            </a:r>
            <a:r>
              <a:rPr lang="en-US" sz="1400">
                <a:solidFill>
                  <a:srgbClr val="3D75FF"/>
                </a:solidFill>
                <a:latin typeface="Rockwell"/>
                <a:cs typeface="Arial"/>
              </a:rPr>
              <a:t> Macros</a:t>
            </a:r>
            <a:endParaRPr lang="en-US">
              <a:solidFill>
                <a:srgbClr val="000000"/>
              </a:solidFill>
              <a:latin typeface="Rockwell"/>
              <a:cs typeface="Arial"/>
            </a:endParaRPr>
          </a:p>
          <a:p>
            <a:pPr marL="573405" lvl="1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200">
                <a:cs typeface="Arial"/>
              </a:rPr>
              <a:t>Run a query and return </a:t>
            </a:r>
            <a:r>
              <a:rPr lang="en-US" sz="1200" err="1">
                <a:cs typeface="Arial"/>
              </a:rPr>
              <a:t>resuls</a:t>
            </a:r>
            <a:r>
              <a:rPr lang="en-US" sz="1200">
                <a:cs typeface="Arial"/>
              </a:rPr>
              <a:t> of the </a:t>
            </a:r>
            <a:r>
              <a:rPr lang="en-US" sz="1200" err="1">
                <a:cs typeface="Arial"/>
              </a:rPr>
              <a:t>querys</a:t>
            </a:r>
            <a:r>
              <a:rPr lang="en-US" sz="1200">
                <a:cs typeface="Arial"/>
              </a:rPr>
              <a:t> as objects / </a:t>
            </a:r>
            <a:r>
              <a:rPr lang="en-US" sz="1200" err="1">
                <a:cs typeface="Arial"/>
              </a:rPr>
              <a:t>dict</a:t>
            </a:r>
          </a:p>
        </p:txBody>
      </p:sp>
      <p:pic>
        <p:nvPicPr>
          <p:cNvPr id="19" name="Picture 18" descr="A computer screen with text&#10;&#10;Description automatically generated">
            <a:extLst>
              <a:ext uri="{FF2B5EF4-FFF2-40B4-BE49-F238E27FC236}">
                <a16:creationId xmlns:a16="http://schemas.microsoft.com/office/drawing/2014/main" id="{0161ABB2-5FE7-054C-A14D-44EA82136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987" y="4133408"/>
            <a:ext cx="3693651" cy="1565564"/>
          </a:xfrm>
          <a:prstGeom prst="rect">
            <a:avLst/>
          </a:prstGeom>
        </p:spPr>
      </p:pic>
      <p:pic>
        <p:nvPicPr>
          <p:cNvPr id="4" name="Picture 3" descr="A red sign with white text&#10;&#10;Description automatically generated">
            <a:extLst>
              <a:ext uri="{FF2B5EF4-FFF2-40B4-BE49-F238E27FC236}">
                <a16:creationId xmlns:a16="http://schemas.microsoft.com/office/drawing/2014/main" id="{CB866746-A828-637C-DFD1-9367E26E9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10A2624-A8C7-77BF-9C6C-7FF464FCE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4067" y="2447365"/>
            <a:ext cx="5820756" cy="294495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CD43CC-ABCE-0909-23C3-00EED2184FA5}"/>
              </a:ext>
            </a:extLst>
          </p:cNvPr>
          <p:cNvSpPr txBox="1">
            <a:spLocks/>
          </p:cNvSpPr>
          <p:nvPr/>
        </p:nvSpPr>
        <p:spPr>
          <a:xfrm>
            <a:off x="5916287" y="1709707"/>
            <a:ext cx="4714325" cy="350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400" err="1">
                <a:solidFill>
                  <a:srgbClr val="3D75FF"/>
                </a:solidFill>
                <a:latin typeface="Rockwell"/>
                <a:cs typeface="Arial"/>
              </a:rPr>
              <a:t>Dbt</a:t>
            </a:r>
            <a:r>
              <a:rPr lang="en-US" sz="1400">
                <a:solidFill>
                  <a:srgbClr val="3D75FF"/>
                </a:solidFill>
                <a:latin typeface="Rockwell"/>
                <a:cs typeface="Arial"/>
              </a:rPr>
              <a:t>-utils in Model : convert </a:t>
            </a:r>
            <a:r>
              <a:rPr lang="en-US" sz="1400" err="1">
                <a:solidFill>
                  <a:srgbClr val="3D75FF"/>
                </a:solidFill>
                <a:latin typeface="Rockwell"/>
                <a:cs typeface="Arial"/>
              </a:rPr>
              <a:t>resultset</a:t>
            </a:r>
            <a:r>
              <a:rPr lang="en-US" sz="1400">
                <a:solidFill>
                  <a:srgbClr val="3D75FF"/>
                </a:solidFill>
                <a:latin typeface="Rockwell"/>
                <a:cs typeface="Arial"/>
              </a:rPr>
              <a:t> into </a:t>
            </a:r>
            <a:r>
              <a:rPr lang="en-US" sz="1400" err="1">
                <a:solidFill>
                  <a:srgbClr val="3D75FF"/>
                </a:solidFill>
                <a:latin typeface="Rockwell"/>
                <a:cs typeface="Arial"/>
              </a:rPr>
              <a:t>json</a:t>
            </a:r>
            <a:r>
              <a:rPr lang="en-US" sz="1400">
                <a:solidFill>
                  <a:srgbClr val="3D75FF"/>
                </a:solidFill>
                <a:latin typeface="Rockwell"/>
                <a:cs typeface="Arial"/>
              </a:rPr>
              <a:t> obj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41881D0-1B25-673A-0617-0935D961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217" y="625833"/>
            <a:ext cx="2094253" cy="523263"/>
          </a:xfrm>
        </p:spPr>
        <p:txBody>
          <a:bodyPr>
            <a:normAutofit fontScale="90000"/>
          </a:bodyPr>
          <a:lstStyle/>
          <a:p>
            <a:r>
              <a:rPr lang="en-US"/>
              <a:t> </a:t>
            </a:r>
            <a:r>
              <a:rPr lang="en-US" err="1">
                <a:solidFill>
                  <a:schemeClr val="accent2">
                    <a:lumMod val="50000"/>
                  </a:schemeClr>
                </a:solidFill>
              </a:rPr>
              <a:t>dbt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-utils</a:t>
            </a:r>
          </a:p>
        </p:txBody>
      </p:sp>
    </p:spTree>
    <p:extLst>
      <p:ext uri="{BB962C8B-B14F-4D97-AF65-F5344CB8AC3E}">
        <p14:creationId xmlns:p14="http://schemas.microsoft.com/office/powerpoint/2010/main" val="10342450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07D4ADA-0430-7476-B133-D67B8EE5CECC}"/>
              </a:ext>
            </a:extLst>
          </p:cNvPr>
          <p:cNvSpPr txBox="1">
            <a:spLocks/>
          </p:cNvSpPr>
          <p:nvPr/>
        </p:nvSpPr>
        <p:spPr>
          <a:xfrm>
            <a:off x="814173" y="1718053"/>
            <a:ext cx="8968364" cy="42050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6565" indent="-456565">
              <a:buNone/>
            </a:pPr>
            <a:r>
              <a:rPr lang="en-US" b="1">
                <a:solidFill>
                  <a:srgbClr val="0000FF"/>
                </a:solidFill>
                <a:latin typeface="Calibri"/>
                <a:ea typeface="Calibri"/>
                <a:cs typeface="Arial"/>
              </a:rPr>
              <a:t>SELECT </a:t>
            </a:r>
            <a:r>
              <a:rPr lang="en-US">
                <a:solidFill>
                  <a:srgbClr val="800080"/>
                </a:solidFill>
                <a:latin typeface="Calibri"/>
                <a:ea typeface="Calibri"/>
                <a:cs typeface="Arial"/>
              </a:rPr>
              <a:t>date</a:t>
            </a: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Arial"/>
              </a:rPr>
              <a:t>,  name,  sales,  status</a:t>
            </a:r>
            <a:br>
              <a:rPr lang="en-US" b="1">
                <a:solidFill>
                  <a:srgbClr val="000080"/>
                </a:solidFill>
                <a:latin typeface="Calibri"/>
                <a:ea typeface="Calibri"/>
                <a:cs typeface="Arial"/>
              </a:rPr>
            </a:b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Arial"/>
              </a:rPr>
              <a:t>FROM (  {{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 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dbt_utils</a:t>
            </a:r>
            <a:r>
              <a:rPr lang="en-US" b="1" err="1">
                <a:solidFill>
                  <a:srgbClr val="000080"/>
                </a:solidFill>
                <a:latin typeface="Calibri"/>
                <a:ea typeface="Calibri"/>
                <a:cs typeface="Arial"/>
              </a:rPr>
              <a:t>.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deduplicate</a:t>
            </a: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Arial"/>
              </a:rPr>
              <a:t>(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source</a:t>
            </a: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Arial"/>
              </a:rPr>
              <a:t>(</a:t>
            </a:r>
            <a:r>
              <a:rPr lang="en-US">
                <a:solidFill>
                  <a:srgbClr val="808080"/>
                </a:solidFill>
                <a:latin typeface="Calibri"/>
                <a:ea typeface="Calibri"/>
                <a:cs typeface="Arial"/>
              </a:rPr>
              <a:t>'data'</a:t>
            </a: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Arial"/>
              </a:rPr>
              <a:t>, </a:t>
            </a:r>
            <a:r>
              <a:rPr lang="en-US">
                <a:solidFill>
                  <a:srgbClr val="808080"/>
                </a:solidFill>
                <a:latin typeface="Calibri"/>
                <a:ea typeface="Calibri"/>
                <a:cs typeface="Arial"/>
              </a:rPr>
              <a:t>'sales'</a:t>
            </a: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Arial"/>
              </a:rPr>
              <a:t>), </a:t>
            </a:r>
            <a:r>
              <a:rPr lang="en-US">
                <a:solidFill>
                  <a:srgbClr val="808080"/>
                </a:solidFill>
                <a:latin typeface="Calibri"/>
                <a:ea typeface="Calibri"/>
                <a:cs typeface="Arial"/>
              </a:rPr>
              <a:t>"date, name"</a:t>
            </a: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Arial"/>
              </a:rPr>
              <a:t>, </a:t>
            </a:r>
            <a:r>
              <a:rPr lang="en-US">
                <a:solidFill>
                  <a:srgbClr val="808080"/>
                </a:solidFill>
                <a:latin typeface="Calibri"/>
                <a:ea typeface="Calibri"/>
                <a:cs typeface="Arial"/>
              </a:rPr>
              <a:t>"status"</a:t>
            </a: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Arial"/>
              </a:rPr>
              <a:t>) }}    )</a:t>
            </a:r>
            <a:endParaRPr lang="en-US">
              <a:solidFill>
                <a:srgbClr val="000080"/>
              </a:solidFill>
              <a:latin typeface="Calibri"/>
              <a:ea typeface="Calibri"/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b="1">
              <a:latin typeface="Calibri"/>
              <a:ea typeface="Calibri"/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>
                <a:latin typeface="Calibri"/>
                <a:ea typeface="Calibri"/>
                <a:cs typeface="Arial"/>
              </a:rPr>
              <a:t>The </a:t>
            </a:r>
            <a:r>
              <a:rPr lang="en-US" b="1" err="1">
                <a:latin typeface="Calibri"/>
                <a:ea typeface="Calibri"/>
                <a:cs typeface="Arial"/>
              </a:rPr>
              <a:t>Stratergy</a:t>
            </a:r>
            <a:r>
              <a:rPr lang="en-US" b="1">
                <a:latin typeface="Calibri"/>
                <a:ea typeface="Calibri"/>
                <a:cs typeface="Arial"/>
              </a:rPr>
              <a:t> : </a:t>
            </a:r>
            <a:endParaRPr lang="en-US"/>
          </a:p>
          <a:p>
            <a:pPr marL="0" indent="0">
              <a:spcBef>
                <a:spcPts val="0"/>
              </a:spcBef>
              <a:buNone/>
            </a:pPr>
            <a:endParaRPr lang="en-US" b="1">
              <a:solidFill>
                <a:srgbClr val="000000"/>
              </a:solidFill>
              <a:latin typeface="Calibri"/>
              <a:ea typeface="Calibri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0000FF"/>
                </a:solidFill>
                <a:latin typeface="Calibri"/>
                <a:ea typeface="Calibri"/>
                <a:cs typeface="Courier New"/>
              </a:rPr>
              <a:t>with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ourier New"/>
              </a:rPr>
              <a:t> 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ourier New"/>
              </a:rPr>
              <a:t>counting_rows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ourier New"/>
              </a:rPr>
              <a:t> </a:t>
            </a:r>
            <a:r>
              <a:rPr lang="en-US" b="1">
                <a:solidFill>
                  <a:srgbClr val="0000FF"/>
                </a:solidFill>
                <a:latin typeface="Calibri"/>
                <a:ea typeface="Calibri"/>
                <a:cs typeface="Courier New"/>
              </a:rPr>
              <a:t>AS </a:t>
            </a: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Courier New"/>
              </a:rPr>
              <a:t>(</a:t>
            </a:r>
            <a:br>
              <a:rPr lang="en-US" b="1">
                <a:latin typeface="Calibri"/>
                <a:cs typeface="Courier New"/>
              </a:rPr>
            </a:b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Courier New"/>
              </a:rPr>
              <a:t>    </a:t>
            </a:r>
            <a:r>
              <a:rPr lang="en-US" b="1">
                <a:solidFill>
                  <a:srgbClr val="0000FF"/>
                </a:solidFill>
                <a:latin typeface="Calibri"/>
                <a:ea typeface="Calibri"/>
                <a:cs typeface="Courier New"/>
              </a:rPr>
              <a:t>SELECT     </a:t>
            </a:r>
            <a:r>
              <a:rPr lang="en-US">
                <a:solidFill>
                  <a:srgbClr val="800080"/>
                </a:solidFill>
                <a:latin typeface="Calibri"/>
                <a:ea typeface="Calibri"/>
                <a:cs typeface="Courier New"/>
              </a:rPr>
              <a:t>date</a:t>
            </a: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Courier New"/>
              </a:rPr>
              <a:t>,    name,    sales,    status,</a:t>
            </a:r>
            <a:br>
              <a:rPr lang="en-US" b="1">
                <a:latin typeface="Calibri"/>
                <a:cs typeface="Courier New"/>
              </a:rPr>
            </a:b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Courier New"/>
              </a:rPr>
              <a:t>    </a:t>
            </a:r>
            <a:r>
              <a:rPr lang="en-US" b="1">
                <a:solidFill>
                  <a:srgbClr val="0000FF"/>
                </a:solidFill>
                <a:latin typeface="Calibri"/>
                <a:ea typeface="Calibri"/>
                <a:cs typeface="Courier New"/>
              </a:rPr>
              <a:t>ROW_NUMBER</a:t>
            </a: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Courier New"/>
              </a:rPr>
              <a:t>() </a:t>
            </a:r>
            <a:r>
              <a:rPr lang="en-US" b="1">
                <a:solidFill>
                  <a:srgbClr val="0000FF"/>
                </a:solidFill>
                <a:latin typeface="Calibri"/>
                <a:ea typeface="Calibri"/>
                <a:cs typeface="Courier New"/>
              </a:rPr>
              <a:t>OVER</a:t>
            </a: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Courier New"/>
              </a:rPr>
              <a:t>(</a:t>
            </a:r>
            <a:r>
              <a:rPr lang="en-US" b="1">
                <a:solidFill>
                  <a:srgbClr val="0000FF"/>
                </a:solidFill>
                <a:latin typeface="Calibri"/>
                <a:ea typeface="Calibri"/>
                <a:cs typeface="Courier New"/>
              </a:rPr>
              <a:t>PARTITION BY </a:t>
            </a:r>
            <a:r>
              <a:rPr lang="en-US">
                <a:solidFill>
                  <a:srgbClr val="800080"/>
                </a:solidFill>
                <a:latin typeface="Calibri"/>
                <a:ea typeface="Calibri"/>
                <a:cs typeface="Courier New"/>
              </a:rPr>
              <a:t>date</a:t>
            </a: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Courier New"/>
              </a:rPr>
              <a:t>,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ourier New"/>
              </a:rPr>
              <a:t> name </a:t>
            </a:r>
            <a:r>
              <a:rPr lang="en-US" b="1">
                <a:solidFill>
                  <a:srgbClr val="0000FF"/>
                </a:solidFill>
                <a:latin typeface="Calibri"/>
                <a:ea typeface="Calibri"/>
                <a:cs typeface="Courier New"/>
              </a:rPr>
              <a:t>ORDER BY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ourier New"/>
              </a:rPr>
              <a:t> status</a:t>
            </a: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Courier New"/>
              </a:rPr>
              <a:t>) </a:t>
            </a:r>
            <a:r>
              <a:rPr lang="en-US" b="1">
                <a:solidFill>
                  <a:srgbClr val="0000FF"/>
                </a:solidFill>
                <a:latin typeface="Calibri"/>
                <a:ea typeface="Calibri"/>
                <a:cs typeface="Courier New"/>
              </a:rPr>
              <a:t>AS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ourier New"/>
              </a:rPr>
              <a:t> 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ourier New"/>
              </a:rPr>
              <a:t>rn</a:t>
            </a:r>
            <a:br>
              <a:rPr lang="en-US">
                <a:latin typeface="Calibri"/>
                <a:cs typeface="Courier New"/>
              </a:rPr>
            </a:b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ourier New"/>
              </a:rPr>
              <a:t>FROM </a:t>
            </a: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Courier New"/>
              </a:rPr>
              <a:t>{{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ourier New"/>
              </a:rPr>
              <a:t> source</a:t>
            </a: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Courier New"/>
              </a:rPr>
              <a:t>(</a:t>
            </a:r>
            <a:r>
              <a:rPr lang="en-US">
                <a:solidFill>
                  <a:srgbClr val="808080"/>
                </a:solidFill>
                <a:latin typeface="Calibri"/>
                <a:ea typeface="Calibri"/>
                <a:cs typeface="Courier New"/>
              </a:rPr>
              <a:t>'data'</a:t>
            </a: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Courier New"/>
              </a:rPr>
              <a:t>, </a:t>
            </a:r>
            <a:r>
              <a:rPr lang="en-US">
                <a:solidFill>
                  <a:srgbClr val="808080"/>
                </a:solidFill>
                <a:latin typeface="Calibri"/>
                <a:ea typeface="Calibri"/>
                <a:cs typeface="Courier New"/>
              </a:rPr>
              <a:t>'sales'</a:t>
            </a: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Courier New"/>
              </a:rPr>
              <a:t>) }}</a:t>
            </a:r>
            <a:br>
              <a:rPr lang="en-US" b="1">
                <a:latin typeface="Calibri"/>
                <a:cs typeface="Courier New"/>
              </a:rPr>
            </a:b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Courier New"/>
              </a:rPr>
              <a:t>)</a:t>
            </a:r>
            <a:endParaRPr lang="en-US">
              <a:solidFill>
                <a:srgbClr val="000080"/>
              </a:solidFill>
              <a:latin typeface="Calibri"/>
              <a:ea typeface="Calibri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>
                <a:solidFill>
                  <a:srgbClr val="0000FF"/>
                </a:solidFill>
                <a:latin typeface="Calibri"/>
                <a:ea typeface="Calibri"/>
                <a:cs typeface="Courier New"/>
              </a:rPr>
              <a:t>SELECT </a:t>
            </a: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Courier New"/>
              </a:rPr>
              <a:t>* </a:t>
            </a:r>
            <a:r>
              <a:rPr lang="en-US" b="1">
                <a:solidFill>
                  <a:srgbClr val="0000FF"/>
                </a:solidFill>
                <a:latin typeface="Calibri"/>
                <a:ea typeface="Calibri"/>
                <a:cs typeface="Courier New"/>
              </a:rPr>
              <a:t>EXCEPT</a:t>
            </a: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Courier New"/>
              </a:rPr>
              <a:t>(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ourier New"/>
              </a:rPr>
              <a:t>rn</a:t>
            </a: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Courier New"/>
              </a:rPr>
              <a:t>)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ourier New"/>
              </a:rPr>
              <a:t> </a:t>
            </a:r>
            <a:br>
              <a:rPr lang="en-US">
                <a:latin typeface="Calibri"/>
                <a:cs typeface="Courier New"/>
              </a:rPr>
            </a:b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ourier New"/>
              </a:rPr>
              <a:t>FROM 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ourier New"/>
              </a:rPr>
              <a:t>counting_rows</a:t>
            </a:r>
            <a:br>
              <a:rPr lang="en-US">
                <a:latin typeface="Calibri"/>
                <a:cs typeface="Courier New"/>
              </a:rPr>
            </a:b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ourier New"/>
              </a:rPr>
              <a:t>WHERE 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ourier New"/>
              </a:rPr>
              <a:t>rn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ourier New"/>
              </a:rPr>
              <a:t> </a:t>
            </a:r>
            <a:r>
              <a:rPr lang="en-US" b="1">
                <a:solidFill>
                  <a:srgbClr val="000080"/>
                </a:solidFill>
                <a:latin typeface="Calibri"/>
                <a:ea typeface="Calibri"/>
                <a:cs typeface="Courier New"/>
              </a:rPr>
              <a:t>= </a:t>
            </a:r>
            <a:r>
              <a:rPr lang="en-US">
                <a:solidFill>
                  <a:srgbClr val="FF8000"/>
                </a:solidFill>
                <a:latin typeface="Calibri"/>
                <a:ea typeface="Calibri"/>
                <a:cs typeface="Courier New"/>
              </a:rPr>
              <a:t>1</a:t>
            </a:r>
          </a:p>
          <a:p>
            <a:pPr marL="0" indent="0">
              <a:spcBef>
                <a:spcPts val="0"/>
              </a:spcBef>
              <a:buFont typeface="Wingdings,Sans-Serif" panose="020B0604020202020204" pitchFamily="34" charset="0"/>
              <a:buNone/>
            </a:pPr>
            <a:endParaRPr lang="en-US">
              <a:solidFill>
                <a:srgbClr val="3D75FF"/>
              </a:solidFill>
              <a:latin typeface="Calibri"/>
              <a:ea typeface="Calibri"/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>
              <a:solidFill>
                <a:srgbClr val="3D75FF"/>
              </a:solidFill>
              <a:latin typeface="Calibri"/>
              <a:ea typeface="Calibri"/>
              <a:cs typeface="Arial"/>
            </a:endParaRPr>
          </a:p>
        </p:txBody>
      </p:sp>
      <p:pic>
        <p:nvPicPr>
          <p:cNvPr id="4" name="Picture 3" descr="A red sign with white text&#10;&#10;Description automatically generated">
            <a:extLst>
              <a:ext uri="{FF2B5EF4-FFF2-40B4-BE49-F238E27FC236}">
                <a16:creationId xmlns:a16="http://schemas.microsoft.com/office/drawing/2014/main" id="{CB866746-A828-637C-DFD1-9367E26E9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41881D0-1B25-673A-0617-0935D961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70" y="614627"/>
            <a:ext cx="4268194" cy="523263"/>
          </a:xfrm>
        </p:spPr>
        <p:txBody>
          <a:bodyPr>
            <a:normAutofit fontScale="90000"/>
          </a:bodyPr>
          <a:lstStyle/>
          <a:p>
            <a:r>
              <a:rPr lang="en-US"/>
              <a:t> </a:t>
            </a:r>
            <a:r>
              <a:rPr lang="en-US" err="1">
                <a:solidFill>
                  <a:schemeClr val="accent2">
                    <a:lumMod val="50000"/>
                  </a:schemeClr>
                </a:solidFill>
              </a:rPr>
              <a:t>dbt-utils.deduplication</a:t>
            </a:r>
          </a:p>
        </p:txBody>
      </p:sp>
    </p:spTree>
    <p:extLst>
      <p:ext uri="{BB962C8B-B14F-4D97-AF65-F5344CB8AC3E}">
        <p14:creationId xmlns:p14="http://schemas.microsoft.com/office/powerpoint/2010/main" val="254696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205" y="599811"/>
            <a:ext cx="4351481" cy="523263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–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Doc Blocks</a:t>
            </a:r>
            <a:endParaRPr lang="en-US">
              <a:solidFill>
                <a:schemeClr val="accent2">
                  <a:lumMod val="50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086" y="1524719"/>
            <a:ext cx="4972853" cy="9649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Arial"/>
                <a:cs typeface="Arial"/>
              </a:rPr>
              <a:t>Edit markdown for model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Arial"/>
                <a:cs typeface="Arial"/>
              </a:rPr>
              <a:t>In model schema, reference to doc </a:t>
            </a:r>
          </a:p>
        </p:txBody>
      </p:sp>
      <p:pic>
        <p:nvPicPr>
          <p:cNvPr id="7" name="Picture 6" descr="A red sign with white text&#10;&#10;Description automatically generated">
            <a:extLst>
              <a:ext uri="{FF2B5EF4-FFF2-40B4-BE49-F238E27FC236}">
                <a16:creationId xmlns:a16="http://schemas.microsoft.com/office/drawing/2014/main" id="{9C9713E2-BB05-A662-A269-FDDBF4C3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5242009-56A1-26FB-A972-F543B93D6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54" y="4249145"/>
            <a:ext cx="6543623" cy="1251342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43C640C1-E31A-8854-6930-216B87F55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73" y="2766320"/>
            <a:ext cx="6549490" cy="1255195"/>
          </a:xfrm>
          <a:prstGeom prst="rect">
            <a:avLst/>
          </a:prstGeom>
        </p:spPr>
      </p:pic>
      <p:pic>
        <p:nvPicPr>
          <p:cNvPr id="12" name="Picture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F1D6572-615D-8782-06D5-40E469AC2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0345" y="1981386"/>
            <a:ext cx="4351840" cy="36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237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714" y="1753716"/>
            <a:ext cx="3174764" cy="8520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Arial"/>
                <a:ea typeface="Calibri Light"/>
                <a:cs typeface="Arial"/>
              </a:rPr>
              <a:t> </a:t>
            </a:r>
            <a:r>
              <a:rPr lang="en-US" sz="2000" err="1">
                <a:solidFill>
                  <a:schemeClr val="tx2"/>
                </a:solidFill>
                <a:latin typeface="Arial"/>
                <a:ea typeface="Calibri Light"/>
                <a:cs typeface="Arial"/>
              </a:rPr>
              <a:t>dbt</a:t>
            </a:r>
            <a:r>
              <a:rPr lang="en-US" sz="2000">
                <a:solidFill>
                  <a:schemeClr val="tx2"/>
                </a:solidFill>
                <a:latin typeface="Arial"/>
                <a:ea typeface="Calibri Light"/>
                <a:cs typeface="Arial"/>
              </a:rPr>
              <a:t> docs generate 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Arial"/>
                <a:ea typeface="Calibri Light"/>
                <a:cs typeface="Arial"/>
              </a:rPr>
              <a:t> </a:t>
            </a:r>
            <a:r>
              <a:rPr lang="en-US" sz="2000" err="1">
                <a:solidFill>
                  <a:schemeClr val="tx2"/>
                </a:solidFill>
                <a:latin typeface="Arial"/>
                <a:ea typeface="Calibri Light"/>
                <a:cs typeface="Arial"/>
              </a:rPr>
              <a:t>dbt</a:t>
            </a:r>
            <a:r>
              <a:rPr lang="en-US" sz="2000">
                <a:solidFill>
                  <a:schemeClr val="tx2"/>
                </a:solidFill>
                <a:latin typeface="Arial"/>
                <a:ea typeface="Calibri Light"/>
                <a:cs typeface="Arial"/>
              </a:rPr>
              <a:t> docs serve</a:t>
            </a:r>
          </a:p>
          <a:p>
            <a:pPr marL="344170" indent="-34417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100" b="1">
              <a:solidFill>
                <a:schemeClr val="tx2"/>
              </a:solidFill>
              <a:latin typeface="Segoe UI"/>
              <a:cs typeface="Segoe UI"/>
            </a:endParaRPr>
          </a:p>
        </p:txBody>
      </p:sp>
      <p:pic>
        <p:nvPicPr>
          <p:cNvPr id="7" name="Picture 6" descr="A red sign with white text&#10;&#10;Description automatically generated">
            <a:extLst>
              <a:ext uri="{FF2B5EF4-FFF2-40B4-BE49-F238E27FC236}">
                <a16:creationId xmlns:a16="http://schemas.microsoft.com/office/drawing/2014/main" id="{9C9713E2-BB05-A662-A269-FDDBF4C3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F15E19-8056-BE9C-CC15-1EAE2D8B6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116" y="297326"/>
            <a:ext cx="6773237" cy="211180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09C28DC-057B-D104-1FDC-6E68F38C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095" y="2646330"/>
            <a:ext cx="6036589" cy="3670527"/>
          </a:xfrm>
          <a:prstGeom prst="rect">
            <a:avLst/>
          </a:prstGeom>
        </p:spPr>
      </p:pic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0B79BE58-E017-9300-2097-FEE7C04E4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197" y="3253048"/>
            <a:ext cx="3819787" cy="1290237"/>
          </a:xfrm>
          <a:prstGeom prst="rect">
            <a:avLst/>
          </a:prstGeom>
        </p:spPr>
      </p:pic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C6E44B3B-4BEF-23DC-9543-0DFC1F38A8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262" y="4711102"/>
            <a:ext cx="3819789" cy="12962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80E304-D766-5764-ED50-B0D2E9127D14}"/>
              </a:ext>
            </a:extLst>
          </p:cNvPr>
          <p:cNvSpPr txBox="1">
            <a:spLocks/>
          </p:cNvSpPr>
          <p:nvPr/>
        </p:nvSpPr>
        <p:spPr>
          <a:xfrm>
            <a:off x="360310" y="634135"/>
            <a:ext cx="3771243" cy="628125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Dbt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Doc Generate</a:t>
            </a:r>
            <a:endParaRPr lang="en-US" sz="3600" dirty="0">
              <a:solidFill>
                <a:schemeClr val="accent2">
                  <a:lumMod val="50000"/>
                </a:schemeClr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158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10" y="634135"/>
            <a:ext cx="4351481" cy="523263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–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Doc Generate</a:t>
            </a:r>
            <a:endParaRPr lang="en-US">
              <a:solidFill>
                <a:schemeClr val="accent2">
                  <a:lumMod val="50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055" y="1568248"/>
            <a:ext cx="3872187" cy="8520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Arial"/>
                <a:ea typeface="Calibri Light"/>
                <a:cs typeface="Arial"/>
              </a:rPr>
              <a:t> </a:t>
            </a:r>
            <a:r>
              <a:rPr lang="en-US" sz="2000" err="1">
                <a:solidFill>
                  <a:schemeClr val="tx2"/>
                </a:solidFill>
                <a:latin typeface="Arial"/>
                <a:ea typeface="Calibri Light"/>
                <a:cs typeface="Arial"/>
              </a:rPr>
              <a:t>dbt</a:t>
            </a:r>
            <a:r>
              <a:rPr lang="en-US" sz="2000">
                <a:solidFill>
                  <a:schemeClr val="tx2"/>
                </a:solidFill>
                <a:latin typeface="Arial"/>
                <a:ea typeface="Calibri Light"/>
                <a:cs typeface="Arial"/>
              </a:rPr>
              <a:t> docs generate 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Arial"/>
                <a:ea typeface="Calibri Light"/>
                <a:cs typeface="Arial"/>
              </a:rPr>
              <a:t> </a:t>
            </a:r>
            <a:r>
              <a:rPr lang="en-US" sz="2000" err="1">
                <a:solidFill>
                  <a:schemeClr val="tx2"/>
                </a:solidFill>
                <a:latin typeface="Arial"/>
                <a:ea typeface="Calibri Light"/>
                <a:cs typeface="Arial"/>
              </a:rPr>
              <a:t>dbt</a:t>
            </a:r>
            <a:r>
              <a:rPr lang="en-US" sz="2000">
                <a:solidFill>
                  <a:schemeClr val="tx2"/>
                </a:solidFill>
                <a:latin typeface="Arial"/>
                <a:ea typeface="Calibri Light"/>
                <a:cs typeface="Arial"/>
              </a:rPr>
              <a:t> docs serve</a:t>
            </a:r>
          </a:p>
          <a:p>
            <a:pPr marL="344170" indent="-34417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100" b="1">
              <a:solidFill>
                <a:schemeClr val="tx2"/>
              </a:solidFill>
              <a:latin typeface="Segoe UI"/>
              <a:cs typeface="Segoe UI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9DC32B6-C30C-9C70-B1AE-85C4D3E5A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719" y="980941"/>
            <a:ext cx="6332703" cy="3926520"/>
          </a:xfrm>
          <a:prstGeom prst="rect">
            <a:avLst/>
          </a:prstGeom>
        </p:spPr>
      </p:pic>
      <p:pic>
        <p:nvPicPr>
          <p:cNvPr id="10" name="Picture 9" descr="A purple rectangular object with white text&#10;&#10;Description automatically generated">
            <a:extLst>
              <a:ext uri="{FF2B5EF4-FFF2-40B4-BE49-F238E27FC236}">
                <a16:creationId xmlns:a16="http://schemas.microsoft.com/office/drawing/2014/main" id="{5F41B4D1-BD34-392B-B7A7-C992DBF24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718" y="5255382"/>
            <a:ext cx="4727417" cy="1017316"/>
          </a:xfrm>
          <a:prstGeom prst="rect">
            <a:avLst/>
          </a:prstGeom>
        </p:spPr>
      </p:pic>
      <p:pic>
        <p:nvPicPr>
          <p:cNvPr id="7" name="Picture 6" descr="A red sign with white text&#10;&#10;Description automatically generated">
            <a:extLst>
              <a:ext uri="{FF2B5EF4-FFF2-40B4-BE49-F238E27FC236}">
                <a16:creationId xmlns:a16="http://schemas.microsoft.com/office/drawing/2014/main" id="{9C9713E2-BB05-A662-A269-FDDBF4C3A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778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3314" y="612710"/>
            <a:ext cx="4123198" cy="5232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Dbt</a:t>
            </a:r>
            <a:r>
              <a:rPr lang="en-US" dirty="0"/>
              <a:t> –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Debuging</a:t>
            </a:r>
            <a:endParaRPr lang="en-US" dirty="0">
              <a:solidFill>
                <a:schemeClr val="accent2">
                  <a:lumMod val="50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386" y="1489756"/>
            <a:ext cx="10010738" cy="3051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Clr>
                <a:srgbClr val="C00000"/>
              </a:buClr>
              <a:buNone/>
            </a:pPr>
            <a:r>
              <a:rPr lang="en-US" sz="1400" b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General process of debugging </a:t>
            </a:r>
            <a:endParaRPr lang="en-US" sz="1400">
              <a:solidFill>
                <a:srgbClr val="000000"/>
              </a:solidFill>
              <a:latin typeface="Calibri"/>
              <a:ea typeface="+mn-lt"/>
              <a:cs typeface="+mn-lt"/>
            </a:endParaRPr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Read the </a:t>
            </a:r>
            <a:r>
              <a:rPr lang="en-US" sz="1400">
                <a:solidFill>
                  <a:schemeClr val="accent2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console message</a:t>
            </a:r>
            <a:endParaRPr lang="en-US" sz="1400">
              <a:solidFill>
                <a:schemeClr val="accent2">
                  <a:lumMod val="50000"/>
                </a:schemeClr>
              </a:solidFill>
              <a:latin typeface="Calibri"/>
              <a:ea typeface="Calibri"/>
              <a:cs typeface="Arial"/>
            </a:endParaRPr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2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Isolate the problem</a:t>
            </a:r>
            <a:r>
              <a:rPr lang="en-US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 — for example, by running one model a time, or by undoing the code that broke things</a:t>
            </a:r>
            <a:endParaRPr lang="en-US" sz="1400">
              <a:solidFill>
                <a:srgbClr val="000000"/>
              </a:solidFill>
              <a:latin typeface="Calibri"/>
              <a:ea typeface="Calibri"/>
              <a:cs typeface="Arial"/>
            </a:endParaRPr>
          </a:p>
          <a:p>
            <a:pPr marL="456565" indent="-456565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Get comfortable with compiled files and the logs</a:t>
            </a:r>
            <a:endParaRPr lang="en-US" sz="1400">
              <a:solidFill>
                <a:srgbClr val="000000"/>
              </a:solidFill>
              <a:latin typeface="Calibri"/>
              <a:cs typeface="Arial"/>
            </a:endParaRPr>
          </a:p>
          <a:p>
            <a:pPr lvl="1">
              <a:buClr>
                <a:srgbClr val="C00000"/>
              </a:buClr>
            </a:pPr>
            <a:r>
              <a:rPr lang="en-US" sz="1400">
                <a:solidFill>
                  <a:schemeClr val="accent2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target</a:t>
            </a:r>
            <a:r>
              <a:rPr lang="en-US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/</a:t>
            </a:r>
            <a:r>
              <a:rPr lang="en-US" sz="1400">
                <a:solidFill>
                  <a:schemeClr val="accent2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compiled</a:t>
            </a:r>
            <a:r>
              <a:rPr lang="en-US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 directory contains select statements that you can run in any query editor</a:t>
            </a:r>
            <a:endParaRPr lang="en-US" sz="1400">
              <a:solidFill>
                <a:srgbClr val="000000"/>
              </a:solidFill>
              <a:latin typeface="Calibri"/>
              <a:ea typeface="Calibri"/>
              <a:cs typeface="Arial"/>
            </a:endParaRPr>
          </a:p>
          <a:p>
            <a:pPr lvl="1">
              <a:buClr>
                <a:srgbClr val="C00000"/>
              </a:buClr>
            </a:pPr>
            <a:r>
              <a:rPr lang="en-US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The </a:t>
            </a:r>
            <a:r>
              <a:rPr lang="en-US" sz="1400">
                <a:solidFill>
                  <a:schemeClr val="accent2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target</a:t>
            </a:r>
            <a:r>
              <a:rPr lang="en-US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/</a:t>
            </a:r>
            <a:r>
              <a:rPr lang="en-US" sz="1400">
                <a:solidFill>
                  <a:schemeClr val="accent2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run</a:t>
            </a:r>
            <a:r>
              <a:rPr lang="en-US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 directory contains the SQL </a:t>
            </a:r>
            <a:r>
              <a:rPr lang="en-US" sz="1400" err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dbt</a:t>
            </a:r>
            <a:r>
              <a:rPr lang="en-US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 executes to build your models</a:t>
            </a:r>
            <a:endParaRPr lang="en-US" sz="1400">
              <a:solidFill>
                <a:srgbClr val="000000"/>
              </a:solidFill>
              <a:latin typeface="Calibri"/>
              <a:ea typeface="Calibri"/>
              <a:cs typeface="Arial"/>
            </a:endParaRPr>
          </a:p>
          <a:p>
            <a:pPr lvl="1">
              <a:buClr>
                <a:srgbClr val="C00000"/>
              </a:buClr>
            </a:pPr>
            <a:r>
              <a:rPr lang="en-US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logs/</a:t>
            </a:r>
            <a:r>
              <a:rPr lang="en-US" sz="1400">
                <a:solidFill>
                  <a:schemeClr val="accent2">
                    <a:lumMod val="50000"/>
                  </a:schemeClr>
                </a:solidFill>
                <a:latin typeface="Calibri"/>
                <a:ea typeface="+mn-lt"/>
                <a:cs typeface="+mn-lt"/>
              </a:rPr>
              <a:t>dbt.log</a:t>
            </a:r>
            <a:r>
              <a:rPr lang="en-US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 file contains all the queries that </a:t>
            </a:r>
            <a:r>
              <a:rPr lang="en-US" sz="1400" err="1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dbt</a:t>
            </a:r>
            <a:r>
              <a:rPr lang="en-US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 runs, and additional logging. Recent errors will be at the bottom of the file</a:t>
            </a:r>
          </a:p>
          <a:p>
            <a:pPr marL="456565" indent="-456565">
              <a:buClr>
                <a:srgbClr val="C00000"/>
              </a:buClr>
              <a:buFont typeface="Arial" panose="05000000000000000000" pitchFamily="2" charset="2"/>
              <a:buChar char="•"/>
            </a:pPr>
            <a:r>
              <a:rPr lang="en-US" sz="140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If you are really stuck, try asking for help  (</a:t>
            </a:r>
            <a:r>
              <a:rPr lang="en-US" sz="1400">
                <a:solidFill>
                  <a:srgbClr val="FC5A1A"/>
                </a:solidFill>
                <a:latin typeface="Calibri"/>
                <a:ea typeface="Calibri"/>
                <a:cs typeface="Calibri"/>
                <a:hlinkClick r:id="rId3"/>
              </a:rPr>
              <a:t>dbt Community Forum (getdbt.com)</a:t>
            </a:r>
            <a:endParaRPr lang="en-US" sz="1400">
              <a:solidFill>
                <a:srgbClr val="000000"/>
              </a:solidFill>
              <a:latin typeface="Calibri"/>
              <a:ea typeface="Calibri"/>
              <a:cs typeface="Arial"/>
            </a:endParaRPr>
          </a:p>
          <a:p>
            <a:pPr marL="0" indent="0">
              <a:spcBef>
                <a:spcPts val="0"/>
              </a:spcBef>
              <a:buClr>
                <a:srgbClr val="C00000"/>
              </a:buClr>
              <a:buNone/>
            </a:pPr>
            <a:endParaRPr lang="en-US" sz="1400">
              <a:solidFill>
                <a:schemeClr val="tx2"/>
              </a:solidFill>
              <a:latin typeface="Calibri"/>
              <a:ea typeface="Calibri"/>
              <a:cs typeface="Arial"/>
            </a:endParaRP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400" b="1">
              <a:solidFill>
                <a:schemeClr val="tx2"/>
              </a:solidFill>
              <a:latin typeface="Calibri"/>
              <a:ea typeface="Calibri"/>
              <a:cs typeface="Segoe UI"/>
            </a:endParaRPr>
          </a:p>
        </p:txBody>
      </p:sp>
      <p:pic>
        <p:nvPicPr>
          <p:cNvPr id="5" name="Picture 4" descr="A red sign with white text&#10;&#10;Description automatically generated">
            <a:extLst>
              <a:ext uri="{FF2B5EF4-FFF2-40B4-BE49-F238E27FC236}">
                <a16:creationId xmlns:a16="http://schemas.microsoft.com/office/drawing/2014/main" id="{E9F51C15-5A1A-7A0B-F480-1AE5CDAD4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398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5136" y="473090"/>
            <a:ext cx="4324166" cy="664374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–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Best </a:t>
            </a:r>
            <a:r>
              <a:rPr lang="en-US" err="1">
                <a:solidFill>
                  <a:schemeClr val="accent2">
                    <a:lumMod val="50000"/>
                  </a:schemeClr>
                </a:solidFill>
              </a:rPr>
              <a:t>Practise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038" y="1231410"/>
            <a:ext cx="10639650" cy="39787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Use ref Function</a:t>
            </a:r>
            <a:endParaRPr lang="en-US">
              <a:solidFill>
                <a:schemeClr val="tx2"/>
              </a:solidFill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Add tests to your models 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Use prefixes in table names (stg_, </a:t>
            </a:r>
            <a:r>
              <a:rPr lang="en-US" err="1">
                <a:solidFill>
                  <a:schemeClr val="tx2"/>
                </a:solidFill>
                <a:latin typeface="Arial"/>
                <a:cs typeface="Arial"/>
              </a:rPr>
              <a:t>fct</a:t>
            </a:r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_ and dim_) ex : stg_</a:t>
            </a:r>
            <a:r>
              <a:rPr lang="en-US" err="1">
                <a:solidFill>
                  <a:schemeClr val="tx2"/>
                </a:solidFill>
                <a:latin typeface="Arial"/>
                <a:cs typeface="Arial"/>
              </a:rPr>
              <a:t>bsl</a:t>
            </a:r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__contract (1 _ vs 2__ )</a:t>
            </a:r>
          </a:p>
          <a:p>
            <a:pPr marL="573405" lvl="1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prefix_DataSource__</a:t>
            </a:r>
            <a:r>
              <a:rPr lang="en-US" err="1">
                <a:solidFill>
                  <a:srgbClr val="000000"/>
                </a:solidFill>
                <a:latin typeface="Calibri"/>
                <a:cs typeface="Calibri"/>
              </a:rPr>
              <a:t>TableName</a:t>
            </a: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 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Choose your materializations wisely</a:t>
            </a:r>
          </a:p>
          <a:p>
            <a:pPr marL="573405" lvl="1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Views are faster to build, but slower to query compared to tables.</a:t>
            </a:r>
          </a:p>
          <a:p>
            <a:pPr marL="573405" lvl="1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Incremental models provide the same query performance as tables, are faster to build compared to the table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Dry</a:t>
            </a:r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 principal (Jinja template)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Run necessary model only : </a:t>
            </a:r>
            <a:r>
              <a:rPr lang="en-US" err="1">
                <a:solidFill>
                  <a:srgbClr val="00B050"/>
                </a:solidFill>
                <a:latin typeface="Consolas"/>
                <a:cs typeface="Arial"/>
              </a:rPr>
              <a:t>dbt</a:t>
            </a:r>
            <a:r>
              <a:rPr lang="en-US">
                <a:solidFill>
                  <a:srgbClr val="00B050"/>
                </a:solidFill>
                <a:latin typeface="Consolas"/>
                <a:cs typeface="Arial"/>
              </a:rPr>
              <a:t> run --models xxx+ </a:t>
            </a:r>
            <a:r>
              <a:rPr lang="en-US" err="1">
                <a:solidFill>
                  <a:srgbClr val="00B050"/>
                </a:solidFill>
                <a:latin typeface="Consolas"/>
                <a:cs typeface="Arial"/>
              </a:rPr>
              <a:t>yyy</a:t>
            </a:r>
            <a:r>
              <a:rPr lang="en-US">
                <a:solidFill>
                  <a:srgbClr val="00B050"/>
                </a:solidFill>
                <a:latin typeface="Consolas"/>
                <a:cs typeface="Arial"/>
              </a:rPr>
              <a:t>+</a:t>
            </a:r>
            <a:r>
              <a:rPr lang="en-US">
                <a:solidFill>
                  <a:schemeClr val="tx2"/>
                </a:solidFill>
                <a:latin typeface="Consolas"/>
                <a:cs typeface="Arial"/>
              </a:rPr>
              <a:t>  vs</a:t>
            </a:r>
            <a:r>
              <a:rPr lang="en-US">
                <a:solidFill>
                  <a:schemeClr val="tx2"/>
                </a:solidFill>
                <a:latin typeface="Consolas"/>
                <a:ea typeface="+mn-lt"/>
                <a:cs typeface="Arial"/>
              </a:rPr>
              <a:t>  </a:t>
            </a:r>
            <a:r>
              <a:rPr lang="en-US" err="1">
                <a:solidFill>
                  <a:srgbClr val="C00000"/>
                </a:solidFill>
                <a:latin typeface="Consolas"/>
                <a:ea typeface="+mn-lt"/>
                <a:cs typeface="Arial"/>
              </a:rPr>
              <a:t>dbt</a:t>
            </a:r>
            <a:r>
              <a:rPr lang="en-US">
                <a:solidFill>
                  <a:srgbClr val="C00000"/>
                </a:solidFill>
                <a:latin typeface="Consolas"/>
                <a:ea typeface="+mn-lt"/>
                <a:cs typeface="Arial"/>
              </a:rPr>
              <a:t> run</a:t>
            </a:r>
          </a:p>
          <a:p>
            <a:pPr marL="344170" indent="-344170">
              <a:spcBef>
                <a:spcPts val="0"/>
              </a:spcBef>
              <a:buClr>
                <a:srgbClr val="F81B02"/>
              </a:buClr>
              <a:buFont typeface="Wingdings,Sans-Serif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Arial"/>
                <a:ea typeface="+mn-lt"/>
                <a:cs typeface="Arial"/>
              </a:rPr>
              <a:t>Build the Model twice not 1 </a:t>
            </a:r>
          </a:p>
          <a:p>
            <a:pPr marL="344170" indent="-344170">
              <a:spcBef>
                <a:spcPts val="0"/>
              </a:spcBef>
              <a:buClr>
                <a:srgbClr val="F81B02"/>
              </a:buClr>
              <a:buFont typeface="Wingdings,Sans-Serif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Arial"/>
                <a:ea typeface="+mn-lt"/>
                <a:cs typeface="Arial"/>
              </a:rPr>
              <a:t>Remember schema change strategy and limitations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85639-9BD7-356B-170D-2136A2B31EA8}"/>
              </a:ext>
            </a:extLst>
          </p:cNvPr>
          <p:cNvSpPr txBox="1"/>
          <p:nvPr/>
        </p:nvSpPr>
        <p:spPr>
          <a:xfrm>
            <a:off x="8230172" y="6205716"/>
            <a:ext cx="3301497" cy="284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latin typeface="Calibri"/>
                <a:ea typeface="Calibri"/>
                <a:cs typeface="Calibri"/>
                <a:hlinkClick r:id="rId3"/>
              </a:rPr>
              <a:t>Best practices | dbt Developer Hub (getdbt.com)</a:t>
            </a:r>
            <a:endParaRPr lang="en-US" sz="1200"/>
          </a:p>
        </p:txBody>
      </p:sp>
      <p:pic>
        <p:nvPicPr>
          <p:cNvPr id="7" name="Picture 6" descr="A red sign with white text&#10;&#10;Description automatically generated">
            <a:extLst>
              <a:ext uri="{FF2B5EF4-FFF2-40B4-BE49-F238E27FC236}">
                <a16:creationId xmlns:a16="http://schemas.microsoft.com/office/drawing/2014/main" id="{1F1C9CE6-4C1A-A145-182C-E683DD6F6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145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5136" y="473090"/>
            <a:ext cx="4324166" cy="664374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– </a:t>
            </a: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Best </a:t>
            </a:r>
            <a:r>
              <a:rPr lang="en-US" err="1">
                <a:solidFill>
                  <a:schemeClr val="accent2">
                    <a:lumMod val="50000"/>
                  </a:schemeClr>
                </a:solidFill>
              </a:rPr>
              <a:t>Practise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038" y="1231410"/>
            <a:ext cx="10639650" cy="5460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>
              <a:spcBef>
                <a:spcPts val="0"/>
              </a:spcBef>
              <a:buClr>
                <a:srgbClr val="F81B02"/>
              </a:buClr>
              <a:buFont typeface="Wingdings,Sans-Serif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Break complex models up into smaller pieces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endParaRPr lang="en-US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7" name="Picture 6" descr="A red sign with white text&#10;&#10;Description automatically generated">
            <a:extLst>
              <a:ext uri="{FF2B5EF4-FFF2-40B4-BE49-F238E27FC236}">
                <a16:creationId xmlns:a16="http://schemas.microsoft.com/office/drawing/2014/main" id="{1F1C9CE6-4C1A-A145-182C-E683DD6F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4AB81865-31A8-DBD7-3EF7-F7C690800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558" y="1852788"/>
            <a:ext cx="5723298" cy="437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136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672" y="1299311"/>
            <a:ext cx="10639650" cy="54600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456565" indent="-456565">
              <a:spcBef>
                <a:spcPts val="0"/>
              </a:spcBef>
              <a:buClr>
                <a:srgbClr val="F81B02"/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2"/>
                </a:solidFill>
                <a:latin typeface="Arial"/>
                <a:cs typeface="Arial"/>
              </a:rPr>
              <a:t>Making your code DRY-er by centralizing pieces of logic needed in multiple downstream models</a:t>
            </a:r>
          </a:p>
          <a:p>
            <a:pPr marL="344170" indent="-344170">
              <a:spcBef>
                <a:spcPts val="0"/>
              </a:spcBef>
              <a:buClr>
                <a:srgbClr val="F81B02"/>
              </a:buClr>
              <a:buFont typeface="Wingdings,Sans-Serif" panose="020B0604020202020204" pitchFamily="34" charset="0"/>
              <a:buChar char="•"/>
            </a:pPr>
            <a:endParaRPr lang="en-US" sz="2100">
              <a:solidFill>
                <a:schemeClr val="tx2"/>
              </a:solidFill>
              <a:latin typeface="Arial"/>
              <a:cs typeface="Arial"/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endParaRPr lang="en-US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7" name="Picture 6" descr="A red sign with white text&#10;&#10;Description automatically generated">
            <a:extLst>
              <a:ext uri="{FF2B5EF4-FFF2-40B4-BE49-F238E27FC236}">
                <a16:creationId xmlns:a16="http://schemas.microsoft.com/office/drawing/2014/main" id="{1F1C9CE6-4C1A-A145-182C-E683DD6F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17C96ED-21F9-B890-F267-8A6F081EAE25}"/>
              </a:ext>
            </a:extLst>
          </p:cNvPr>
          <p:cNvSpPr txBox="1">
            <a:spLocks/>
          </p:cNvSpPr>
          <p:nvPr/>
        </p:nvSpPr>
        <p:spPr>
          <a:xfrm>
            <a:off x="3375136" y="473090"/>
            <a:ext cx="5765175" cy="664374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err="1"/>
              <a:t>Dbt</a:t>
            </a:r>
            <a:r>
              <a:rPr lang="en-US" sz="3600"/>
              <a:t> – </a:t>
            </a:r>
            <a:r>
              <a:rPr lang="en-US" sz="3600">
                <a:solidFill>
                  <a:schemeClr val="accent2">
                    <a:lumMod val="50000"/>
                  </a:schemeClr>
                </a:solidFill>
              </a:rPr>
              <a:t>Make your code Dry-er</a:t>
            </a:r>
            <a:endParaRPr lang="en-US" sz="3600">
              <a:solidFill>
                <a:schemeClr val="accent2">
                  <a:lumMod val="50000"/>
                </a:schemeClr>
              </a:solidFill>
              <a:ea typeface="Calibri Light"/>
              <a:cs typeface="Calibri Light"/>
            </a:endParaRPr>
          </a:p>
        </p:txBody>
      </p:sp>
      <p:pic>
        <p:nvPicPr>
          <p:cNvPr id="10" name="Picture 9" descr="A diagram of a transaction&#10;&#10;Description automatically generated">
            <a:extLst>
              <a:ext uri="{FF2B5EF4-FFF2-40B4-BE49-F238E27FC236}">
                <a16:creationId xmlns:a16="http://schemas.microsoft.com/office/drawing/2014/main" id="{CAAE9FD2-D232-DF06-64A5-535F5CD96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539" y="2119095"/>
            <a:ext cx="6349496" cy="33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49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5FC007-9336-09E8-53F2-2B2DC2283092}"/>
              </a:ext>
            </a:extLst>
          </p:cNvPr>
          <p:cNvSpPr txBox="1"/>
          <p:nvPr/>
        </p:nvSpPr>
        <p:spPr>
          <a:xfrm>
            <a:off x="2445944" y="567350"/>
            <a:ext cx="46293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alibri"/>
                <a:ea typeface="Calibri"/>
                <a:cs typeface="Calibri"/>
              </a:rPr>
              <a:t>Competitors and Alternative</a:t>
            </a:r>
          </a:p>
        </p:txBody>
      </p:sp>
      <p:pic>
        <p:nvPicPr>
          <p:cNvPr id="5" name="Picture 4" descr="A blue square with white lines and stars&#10;&#10;Description automatically generated">
            <a:extLst>
              <a:ext uri="{FF2B5EF4-FFF2-40B4-BE49-F238E27FC236}">
                <a16:creationId xmlns:a16="http://schemas.microsoft.com/office/drawing/2014/main" id="{D27A6C99-C1FB-7176-7223-532EA9A74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20" y="4322889"/>
            <a:ext cx="1449687" cy="1546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A021E2-5712-F824-4281-B46B67177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19" y="1798622"/>
            <a:ext cx="1518342" cy="1487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550D0-EC24-5913-2A9C-61D25F43E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281" y="1801028"/>
            <a:ext cx="1802489" cy="1565967"/>
          </a:xfrm>
          <a:prstGeom prst="rect">
            <a:avLst/>
          </a:prstGeom>
        </p:spPr>
      </p:pic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3C202007-DC9C-B04A-3EF4-3B87F7C66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997" y="4322086"/>
            <a:ext cx="1438181" cy="1518342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295024F-5886-EEE1-42B5-B5322EE61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3067" y="4081132"/>
            <a:ext cx="1438181" cy="1773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403DB-FEB5-EB22-2B33-7D65FC9C2A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7909" y="4169640"/>
            <a:ext cx="1409606" cy="1634623"/>
          </a:xfrm>
          <a:prstGeom prst="rect">
            <a:avLst/>
          </a:prstGeom>
        </p:spPr>
      </p:pic>
      <p:pic>
        <p:nvPicPr>
          <p:cNvPr id="11" name="Picture 10" descr="A logo with text on it&#10;&#10;Description automatically generated">
            <a:extLst>
              <a:ext uri="{FF2B5EF4-FFF2-40B4-BE49-F238E27FC236}">
                <a16:creationId xmlns:a16="http://schemas.microsoft.com/office/drawing/2014/main" id="{E7721C72-D2DA-F08F-BE79-EBF10F004B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3027" y="4064440"/>
            <a:ext cx="1468737" cy="172430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05000D1-9987-1C13-0656-C3726E356E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6254" y="2619186"/>
            <a:ext cx="2294582" cy="797271"/>
          </a:xfrm>
          <a:prstGeom prst="rect">
            <a:avLst/>
          </a:prstGeom>
        </p:spPr>
      </p:pic>
      <p:pic>
        <p:nvPicPr>
          <p:cNvPr id="13" name="Picture 12" descr="A logo with stars and a snowflake&#10;&#10;Description automatically generated">
            <a:extLst>
              <a:ext uri="{FF2B5EF4-FFF2-40B4-BE49-F238E27FC236}">
                <a16:creationId xmlns:a16="http://schemas.microsoft.com/office/drawing/2014/main" id="{C49A68BC-D9AE-5E3D-5E37-FC1978A512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6998" y="1868079"/>
            <a:ext cx="1459212" cy="1379051"/>
          </a:xfrm>
          <a:prstGeom prst="rect">
            <a:avLst/>
          </a:prstGeom>
        </p:spPr>
      </p:pic>
      <p:pic>
        <p:nvPicPr>
          <p:cNvPr id="14" name="Picture 13" descr="A logo with white stars&#10;&#10;Description automatically generated">
            <a:extLst>
              <a:ext uri="{FF2B5EF4-FFF2-40B4-BE49-F238E27FC236}">
                <a16:creationId xmlns:a16="http://schemas.microsoft.com/office/drawing/2014/main" id="{F29421F1-460D-2ED4-73CB-33DF2A5C2F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0914" y="1959834"/>
            <a:ext cx="2433874" cy="493897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F73FAFBA-CB7F-003C-37B5-BB0C7AEED2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75087" y="710932"/>
            <a:ext cx="3097794" cy="468186"/>
          </a:xfrm>
          <a:prstGeom prst="rect">
            <a:avLst/>
          </a:prstGeom>
        </p:spPr>
      </p:pic>
      <p:pic>
        <p:nvPicPr>
          <p:cNvPr id="17" name="Picture 16" descr="A red sign with white text&#10;&#10;Description automatically generated">
            <a:extLst>
              <a:ext uri="{FF2B5EF4-FFF2-40B4-BE49-F238E27FC236}">
                <a16:creationId xmlns:a16="http://schemas.microsoft.com/office/drawing/2014/main" id="{448FCD33-4E54-F319-C3F0-2AFF100E87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766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522" y="385859"/>
            <a:ext cx="9308672" cy="543430"/>
          </a:xfrm>
        </p:spPr>
        <p:txBody>
          <a:bodyPr vert="horz" lIns="228600" tIns="228600" rIns="228600" bIns="228600" rtlCol="0" anchor="ctr">
            <a:noAutofit/>
          </a:bodyPr>
          <a:lstStyle/>
          <a:p>
            <a:pPr algn="l"/>
            <a:r>
              <a:rPr lang="en-US" sz="3400" err="1"/>
              <a:t>Dbt</a:t>
            </a:r>
            <a:r>
              <a:rPr lang="en-US" sz="3400"/>
              <a:t> Best </a:t>
            </a:r>
            <a:r>
              <a:rPr lang="en-US" sz="3400" err="1"/>
              <a:t>Practise</a:t>
            </a:r>
            <a:r>
              <a:rPr lang="en-US" sz="3400"/>
              <a:t>  -  </a:t>
            </a:r>
            <a:r>
              <a:rPr lang="en-US" sz="3400">
                <a:solidFill>
                  <a:schemeClr val="accent2">
                    <a:lumMod val="50000"/>
                  </a:schemeClr>
                </a:solidFill>
              </a:rPr>
              <a:t>Structure pitfalls  - What not to do</a:t>
            </a:r>
            <a:endParaRPr lang="en-US" sz="3400">
              <a:solidFill>
                <a:schemeClr val="accent2">
                  <a:lumMod val="50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433" y="6315867"/>
            <a:ext cx="7748412" cy="44873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Arial"/>
                <a:cs typeface="Arial"/>
              </a:rPr>
              <a:t>Reference : </a:t>
            </a:r>
            <a:r>
              <a:rPr lang="en-US" sz="2000">
                <a:solidFill>
                  <a:schemeClr val="tx2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https://discourse.getdbt.com/t/your-dbt-project-checklist/1377/2</a:t>
            </a:r>
            <a:r>
              <a:rPr lang="en-US" sz="2000">
                <a:solidFill>
                  <a:schemeClr val="tx2"/>
                </a:solidFill>
                <a:latin typeface="Arial"/>
                <a:cs typeface="Arial"/>
              </a:rPr>
              <a:t> </a:t>
            </a:r>
            <a:endParaRPr lang="en-US" sz="2000">
              <a:solidFill>
                <a:schemeClr val="tx2"/>
              </a:solidFill>
              <a:latin typeface="+mj-lt"/>
              <a:cs typeface="Arial"/>
            </a:endParaRPr>
          </a:p>
          <a:p>
            <a:pPr marL="344170" indent="-34417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100" b="1">
              <a:solidFill>
                <a:schemeClr val="tx2"/>
              </a:solidFill>
              <a:latin typeface="Segoe UI"/>
              <a:cs typeface="Segoe UI"/>
            </a:endParaRPr>
          </a:p>
        </p:txBody>
      </p:sp>
      <p:pic>
        <p:nvPicPr>
          <p:cNvPr id="4" name="Picture 3" descr="A diagram of a stage&#10;&#10;Description automatically generated">
            <a:extLst>
              <a:ext uri="{FF2B5EF4-FFF2-40B4-BE49-F238E27FC236}">
                <a16:creationId xmlns:a16="http://schemas.microsoft.com/office/drawing/2014/main" id="{82001063-1C38-5F09-A1BA-1016451F3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" y="1361277"/>
            <a:ext cx="3967862" cy="1898414"/>
          </a:xfrm>
          <a:prstGeom prst="rect">
            <a:avLst/>
          </a:prstGeom>
        </p:spPr>
      </p:pic>
      <p:pic>
        <p:nvPicPr>
          <p:cNvPr id="5" name="Picture 4" descr="Diagram of a stage&#10;&#10;Description automatically generated">
            <a:extLst>
              <a:ext uri="{FF2B5EF4-FFF2-40B4-BE49-F238E27FC236}">
                <a16:creationId xmlns:a16="http://schemas.microsoft.com/office/drawing/2014/main" id="{41E9F4E3-65CA-FD85-F8E1-B08B2FCAC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45" y="3745167"/>
            <a:ext cx="4124551" cy="1726247"/>
          </a:xfrm>
          <a:prstGeom prst="rect">
            <a:avLst/>
          </a:prstGeom>
        </p:spPr>
      </p:pic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BD4B45CC-93A0-9C19-76C1-E6A66693D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455" y="1007070"/>
            <a:ext cx="5291441" cy="1311185"/>
          </a:xfrm>
          <a:prstGeom prst="rect">
            <a:avLst/>
          </a:prstGeom>
        </p:spPr>
      </p:pic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A44D7707-C9F3-7DBA-D3C2-54C892511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1234" y="2721514"/>
            <a:ext cx="5262729" cy="1518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A0A676-E951-00D5-BAD2-0360D7DEF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455" y="4639613"/>
            <a:ext cx="6429620" cy="1314028"/>
          </a:xfrm>
          <a:prstGeom prst="rect">
            <a:avLst/>
          </a:prstGeom>
        </p:spPr>
      </p:pic>
      <p:pic>
        <p:nvPicPr>
          <p:cNvPr id="10" name="Picture 9" descr="A red sign with white text&#10;&#10;Description automatically generated">
            <a:extLst>
              <a:ext uri="{FF2B5EF4-FFF2-40B4-BE49-F238E27FC236}">
                <a16:creationId xmlns:a16="http://schemas.microsoft.com/office/drawing/2014/main" id="{15CE783F-2DEE-503A-02D8-70D466C46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840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9845" y="579793"/>
            <a:ext cx="4775484" cy="525655"/>
          </a:xfrm>
        </p:spPr>
        <p:txBody>
          <a:bodyPr>
            <a:normAutofit fontScale="90000"/>
          </a:bodyPr>
          <a:lstStyle/>
          <a:p>
            <a:r>
              <a:rPr lang="en-US"/>
              <a:t> Dry - </a:t>
            </a:r>
            <a:r>
              <a:rPr lang="en-US" sz="3800">
                <a:solidFill>
                  <a:schemeClr val="accent2">
                    <a:lumMod val="50000"/>
                  </a:schemeClr>
                </a:solidFill>
              </a:rPr>
              <a:t>Jinjas template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266" y="1761054"/>
            <a:ext cx="7233354" cy="22902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>
              <a:spcBef>
                <a:spcPts val="0"/>
              </a:spcBef>
              <a:buClr>
                <a:srgbClr val="F81B02"/>
              </a:buClr>
              <a:buFont typeface="Wingdings,Sans-Serif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Jinjas : Templating language for Python 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Ref, source, set, config  function … 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Bring program language into </a:t>
            </a:r>
            <a:r>
              <a:rPr lang="en-US" err="1">
                <a:solidFill>
                  <a:schemeClr val="tx2"/>
                </a:solidFill>
                <a:latin typeface="Arial"/>
                <a:cs typeface="Arial"/>
              </a:rPr>
              <a:t>sql</a:t>
            </a:r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 </a:t>
            </a:r>
            <a:endParaRPr lang="en-US">
              <a:solidFill>
                <a:schemeClr val="tx2"/>
              </a:solidFill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Ref :</a:t>
            </a:r>
            <a:endParaRPr lang="en-US">
              <a:solidFill>
                <a:schemeClr val="tx2"/>
              </a:solidFill>
              <a:latin typeface="+mj-lt"/>
              <a:ea typeface="Calibri Light"/>
              <a:cs typeface="Arial"/>
            </a:endParaRPr>
          </a:p>
          <a:p>
            <a:pPr marL="573405" lvl="1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dbt Jinja functions | dbt Developer Hub (getdbt.com)</a:t>
            </a:r>
            <a:endParaRPr lang="en-US">
              <a:solidFill>
                <a:schemeClr val="tx2"/>
              </a:solidFill>
              <a:ea typeface="+mn-lt"/>
              <a:cs typeface="+mn-lt"/>
            </a:endParaRPr>
          </a:p>
          <a:p>
            <a:pPr marL="573405" lvl="1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Jinja2 Tutorial - A Crash Course for Beginners (ultraconfig.com.au)</a:t>
            </a:r>
            <a:endParaRPr lang="en-US">
              <a:solidFill>
                <a:schemeClr val="tx2"/>
              </a:solidFill>
              <a:latin typeface="Arial"/>
              <a:cs typeface="Arial"/>
            </a:endParaRP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050" b="1">
              <a:solidFill>
                <a:schemeClr val="tx2"/>
              </a:solidFill>
              <a:latin typeface="Segoe UI"/>
              <a:cs typeface="Segoe UI"/>
            </a:endParaRPr>
          </a:p>
        </p:txBody>
      </p:sp>
      <p:pic>
        <p:nvPicPr>
          <p:cNvPr id="5" name="Picture 4" descr="A red sign with white text&#10;&#10;Description automatically generated">
            <a:extLst>
              <a:ext uri="{FF2B5EF4-FFF2-40B4-BE49-F238E27FC236}">
                <a16:creationId xmlns:a16="http://schemas.microsoft.com/office/drawing/2014/main" id="{CA06FFAC-3A88-E541-97DF-291696B4E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234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458" y="612567"/>
            <a:ext cx="4013485" cy="525655"/>
          </a:xfrm>
        </p:spPr>
        <p:txBody>
          <a:bodyPr>
            <a:normAutofit fontScale="90000"/>
          </a:bodyPr>
          <a:lstStyle/>
          <a:p>
            <a:r>
              <a:rPr lang="en-US"/>
              <a:t> Dry - </a:t>
            </a:r>
            <a:r>
              <a:rPr lang="en-US" sz="3800">
                <a:solidFill>
                  <a:schemeClr val="accent2">
                    <a:lumMod val="50000"/>
                  </a:schemeClr>
                </a:solidFill>
              </a:rPr>
              <a:t>Jinjas template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266" y="1761054"/>
            <a:ext cx="7233354" cy="22902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>
              <a:spcBef>
                <a:spcPts val="0"/>
              </a:spcBef>
              <a:buClr>
                <a:srgbClr val="F81B02"/>
              </a:buClr>
              <a:buFont typeface="Wingdings,Sans-Serif" panose="020B0604020202020204" pitchFamily="34" charset="0"/>
              <a:buChar char="•"/>
            </a:pPr>
            <a:endParaRPr lang="en-US">
              <a:solidFill>
                <a:schemeClr val="tx2"/>
              </a:solidFill>
              <a:latin typeface="Arial"/>
              <a:cs typeface="Arial"/>
            </a:endParaRP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050" b="1">
              <a:solidFill>
                <a:schemeClr val="tx2"/>
              </a:solidFill>
              <a:latin typeface="Segoe UI"/>
              <a:cs typeface="Segoe UI"/>
            </a:endParaRP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A1E93C7-CE93-43C7-70CC-EAA73C4EC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98" y="2348183"/>
            <a:ext cx="5234039" cy="2120667"/>
          </a:xfrm>
          <a:prstGeom prst="rect">
            <a:avLst/>
          </a:prstGeom>
        </p:spPr>
      </p:pic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5A1203E4-4AD1-35A3-0466-46F446EB0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852" y="1573250"/>
            <a:ext cx="5356940" cy="145827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6402C00-0FB9-3D66-730E-1A3C00E5D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078" y="3569299"/>
            <a:ext cx="5807586" cy="2456045"/>
          </a:xfrm>
          <a:prstGeom prst="rect">
            <a:avLst/>
          </a:prstGeom>
        </p:spPr>
      </p:pic>
      <p:pic>
        <p:nvPicPr>
          <p:cNvPr id="8" name="Picture 7" descr="A red sign with white text&#10;&#10;Description automatically generated">
            <a:extLst>
              <a:ext uri="{FF2B5EF4-FFF2-40B4-BE49-F238E27FC236}">
                <a16:creationId xmlns:a16="http://schemas.microsoft.com/office/drawing/2014/main" id="{0CCA209D-B414-2E2E-1D4D-3E3892004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990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667" y="498244"/>
            <a:ext cx="4169161" cy="525655"/>
          </a:xfrm>
        </p:spPr>
        <p:txBody>
          <a:bodyPr>
            <a:normAutofit fontScale="90000"/>
          </a:bodyPr>
          <a:lstStyle/>
          <a:p>
            <a:r>
              <a:rPr lang="en-US"/>
              <a:t> Dry  - </a:t>
            </a:r>
            <a:r>
              <a:rPr lang="en-US" sz="3800">
                <a:solidFill>
                  <a:schemeClr val="accent2">
                    <a:lumMod val="50000"/>
                  </a:schemeClr>
                </a:solidFill>
              </a:rPr>
              <a:t>Jinjas template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1960" y="620609"/>
            <a:ext cx="2266245" cy="3358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Clr>
                <a:srgbClr val="F81B02"/>
              </a:buClr>
              <a:buNone/>
            </a:pPr>
            <a:r>
              <a:rPr lang="en-US" sz="1400"/>
              <a:t>SQL without Jinja </a:t>
            </a:r>
            <a:endParaRPr lang="en-US" sz="1400">
              <a:latin typeface="Arial"/>
              <a:cs typeface="Arial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58CCB9-D02C-61F3-70C8-7FD6A3766E6F}"/>
              </a:ext>
            </a:extLst>
          </p:cNvPr>
          <p:cNvSpPr txBox="1">
            <a:spLocks/>
          </p:cNvSpPr>
          <p:nvPr/>
        </p:nvSpPr>
        <p:spPr>
          <a:xfrm>
            <a:off x="1097843" y="2432041"/>
            <a:ext cx="4460522" cy="3287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81B02"/>
              </a:buClr>
              <a:buNone/>
            </a:pPr>
            <a:r>
              <a:rPr lang="en-US" sz="1400"/>
              <a:t>Use a for loop in models for repeated SQL </a:t>
            </a:r>
          </a:p>
        </p:txBody>
      </p:sp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1DBDD73-008F-E969-C297-F565F6FF6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243" y="2753876"/>
            <a:ext cx="5438282" cy="142765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2CF8F2-58FC-CD3E-B000-2F65481B5DF5}"/>
              </a:ext>
            </a:extLst>
          </p:cNvPr>
          <p:cNvSpPr txBox="1">
            <a:spLocks/>
          </p:cNvSpPr>
          <p:nvPr/>
        </p:nvSpPr>
        <p:spPr>
          <a:xfrm>
            <a:off x="4997973" y="4344097"/>
            <a:ext cx="3338690" cy="3146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81B02"/>
              </a:buClr>
              <a:buNone/>
            </a:pPr>
            <a:r>
              <a:rPr lang="en-US" sz="1400">
                <a:solidFill>
                  <a:srgbClr val="0070C0"/>
                </a:solidFill>
              </a:rPr>
              <a:t>Set variables at the top of a model</a:t>
            </a:r>
            <a:endParaRPr lang="en-US" sz="1600">
              <a:solidFill>
                <a:srgbClr val="0070C0"/>
              </a:solidFill>
            </a:endParaRPr>
          </a:p>
        </p:txBody>
      </p:sp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29CE2C9-D1DB-2F30-ECF0-79132EB1B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538" y="4718914"/>
            <a:ext cx="5417115" cy="1630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635A31-0397-7168-3B54-A73847814969}"/>
              </a:ext>
            </a:extLst>
          </p:cNvPr>
          <p:cNvSpPr txBox="1"/>
          <p:nvPr/>
        </p:nvSpPr>
        <p:spPr>
          <a:xfrm>
            <a:off x="407674" y="6417625"/>
            <a:ext cx="288430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FC5A1A"/>
                </a:solidFill>
                <a:latin typeface="Calibri"/>
                <a:ea typeface="Calibri"/>
                <a:cs typeface="Calibri"/>
              </a:rPr>
              <a:t>Ref : </a:t>
            </a:r>
            <a:r>
              <a:rPr lang="en-US" sz="1000" u="sng">
                <a:solidFill>
                  <a:srgbClr val="FC5A1A"/>
                </a:solidFill>
                <a:latin typeface="Calibri"/>
                <a:ea typeface="Calibri"/>
                <a:cs typeface="Calibri"/>
              </a:rPr>
              <a:t>Using Jinja | </a:t>
            </a:r>
            <a:r>
              <a:rPr lang="en-US" sz="1000" u="sng" err="1">
                <a:solidFill>
                  <a:srgbClr val="FC5A1A"/>
                </a:solidFill>
                <a:latin typeface="Calibri"/>
                <a:ea typeface="Calibri"/>
                <a:cs typeface="Calibri"/>
              </a:rPr>
              <a:t>dbt</a:t>
            </a:r>
            <a:r>
              <a:rPr lang="en-US" sz="1000" u="sng">
                <a:solidFill>
                  <a:srgbClr val="FC5A1A"/>
                </a:solidFill>
                <a:latin typeface="Calibri"/>
                <a:ea typeface="Calibri"/>
                <a:cs typeface="Calibri"/>
              </a:rPr>
              <a:t> Developer Hub (getdbt.com)</a:t>
            </a:r>
            <a:endParaRPr lang="en-US" sz="1000"/>
          </a:p>
        </p:txBody>
      </p:sp>
      <p:pic>
        <p:nvPicPr>
          <p:cNvPr id="9" name="Picture 8" descr="A red sign with white text&#10;&#10;Description automatically generated">
            <a:extLst>
              <a:ext uri="{FF2B5EF4-FFF2-40B4-BE49-F238E27FC236}">
                <a16:creationId xmlns:a16="http://schemas.microsoft.com/office/drawing/2014/main" id="{ED47CC3A-E7B8-08D8-3F8F-B8BB3135C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7FDE0828-AFAE-B03A-0EF8-18507E7D2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900" y="1021971"/>
            <a:ext cx="5445477" cy="154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305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90992D5-7A31-24BA-709D-89068078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511" y="332848"/>
            <a:ext cx="3399651" cy="539766"/>
          </a:xfrm>
        </p:spPr>
        <p:txBody>
          <a:bodyPr>
            <a:normAutofit fontScale="90000"/>
          </a:bodyPr>
          <a:lstStyle/>
          <a:p>
            <a:r>
              <a:rPr lang="en-US"/>
              <a:t> Dry  - </a:t>
            </a:r>
            <a:r>
              <a:rPr lang="en-US" sz="3800">
                <a:solidFill>
                  <a:schemeClr val="accent2">
                    <a:lumMod val="50000"/>
                  </a:schemeClr>
                </a:solidFill>
              </a:rPr>
              <a:t>Macro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19AB52-7C79-E02B-955F-B91DB9D8491E}"/>
              </a:ext>
            </a:extLst>
          </p:cNvPr>
          <p:cNvSpPr txBox="1"/>
          <p:nvPr/>
        </p:nvSpPr>
        <p:spPr>
          <a:xfrm>
            <a:off x="2362955" y="1442519"/>
            <a:ext cx="70888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Source Sans Pro"/>
                <a:ea typeface="Source Sans Pro"/>
                <a:hlinkClick r:id="rId3"/>
              </a:rPr>
              <a:t>Macros</a:t>
            </a:r>
            <a:r>
              <a:rPr lang="en-US">
                <a:solidFill>
                  <a:srgbClr val="E3E3E3"/>
                </a:solidFill>
                <a:latin typeface="Source Sans Pro"/>
                <a:ea typeface="Source Sans Pro"/>
              </a:rPr>
              <a:t> </a:t>
            </a:r>
            <a:r>
              <a:rPr lang="en-US">
                <a:latin typeface="Source Sans Pro"/>
                <a:ea typeface="Source Sans Pro"/>
              </a:rPr>
              <a:t>in Jinja are pieces of code that can be </a:t>
            </a:r>
            <a:r>
              <a:rPr lang="en-US" b="1">
                <a:latin typeface="Source Sans Pro"/>
                <a:ea typeface="Source Sans Pro"/>
              </a:rPr>
              <a:t>reused</a:t>
            </a:r>
            <a:r>
              <a:rPr lang="en-US">
                <a:latin typeface="Source Sans Pro"/>
                <a:ea typeface="Source Sans Pro"/>
              </a:rPr>
              <a:t> multiple times – they are analogous to "</a:t>
            </a:r>
            <a:r>
              <a:rPr lang="en-US" b="1">
                <a:latin typeface="Source Sans Pro"/>
                <a:ea typeface="Source Sans Pro"/>
              </a:rPr>
              <a:t>functions</a:t>
            </a:r>
            <a:r>
              <a:rPr lang="en-US">
                <a:latin typeface="Source Sans Pro"/>
                <a:ea typeface="Source Sans Pro"/>
              </a:rPr>
              <a:t>" in other programming languages</a:t>
            </a:r>
            <a:endParaRPr lang="en-US"/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5FD9922-16E0-6EF7-4DB9-5ACE008B9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41" y="2918171"/>
            <a:ext cx="3301497" cy="1029201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5CADBC9-75DF-467D-E016-F76B28B05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152" y="2748886"/>
            <a:ext cx="3271318" cy="1496027"/>
          </a:xfrm>
          <a:prstGeom prst="rect">
            <a:avLst/>
          </a:prstGeom>
        </p:spPr>
      </p:pic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D9A76CA-313F-5147-CB52-1FEA52541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321" y="2746575"/>
            <a:ext cx="3120427" cy="1500652"/>
          </a:xfrm>
          <a:prstGeom prst="rect">
            <a:avLst/>
          </a:prstGeom>
        </p:spPr>
      </p:pic>
      <p:pic>
        <p:nvPicPr>
          <p:cNvPr id="5" name="Picture 4" descr="A red sign with white text&#10;&#10;Description automatically generated">
            <a:extLst>
              <a:ext uri="{FF2B5EF4-FFF2-40B4-BE49-F238E27FC236}">
                <a16:creationId xmlns:a16="http://schemas.microsoft.com/office/drawing/2014/main" id="{131242A6-E102-7FFD-9756-E1AC06876E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361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DC86D52E-FB68-BCF5-E9B5-17BBFFB5A7B8}"/>
              </a:ext>
            </a:extLst>
          </p:cNvPr>
          <p:cNvSpPr txBox="1"/>
          <p:nvPr/>
        </p:nvSpPr>
        <p:spPr>
          <a:xfrm>
            <a:off x="710908" y="1907418"/>
            <a:ext cx="3554588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Use a macro to return payment methods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BBE41B6-F4DC-8687-2654-D4C4E87D2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5" y="2272699"/>
            <a:ext cx="3689509" cy="844447"/>
          </a:xfrm>
          <a:prstGeom prst="rect">
            <a:avLst/>
          </a:prstGeom>
        </p:spPr>
      </p:pic>
      <p:pic>
        <p:nvPicPr>
          <p:cNvPr id="6" name="Picture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8ED5E37B-004E-74C9-4C71-57DD6B8F7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63" y="3543311"/>
            <a:ext cx="6272054" cy="1959698"/>
          </a:xfrm>
          <a:prstGeom prst="rect">
            <a:avLst/>
          </a:prstGeom>
        </p:spPr>
      </p:pic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447CAE05-6F17-334B-9E56-D453CD1F7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704" y="2296143"/>
            <a:ext cx="3458871" cy="320952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0992D5-7A31-24BA-709D-89068078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204" y="740254"/>
            <a:ext cx="3399651" cy="539766"/>
          </a:xfrm>
        </p:spPr>
        <p:txBody>
          <a:bodyPr>
            <a:normAutofit fontScale="90000"/>
          </a:bodyPr>
          <a:lstStyle/>
          <a:p>
            <a:r>
              <a:rPr lang="en-US"/>
              <a:t> Dry  - </a:t>
            </a:r>
            <a:r>
              <a:rPr lang="en-US" sz="3800">
                <a:solidFill>
                  <a:schemeClr val="accent2">
                    <a:lumMod val="50000"/>
                  </a:schemeClr>
                </a:solidFill>
              </a:rPr>
              <a:t>Macro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658BF5BA-38DA-B19F-5A4C-9A26330F9543}"/>
              </a:ext>
            </a:extLst>
          </p:cNvPr>
          <p:cNvSpPr txBox="1"/>
          <p:nvPr/>
        </p:nvSpPr>
        <p:spPr>
          <a:xfrm>
            <a:off x="6681094" y="1904763"/>
            <a:ext cx="4436532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Use a macro to return payment methods from query</a:t>
            </a:r>
          </a:p>
        </p:txBody>
      </p:sp>
      <p:pic>
        <p:nvPicPr>
          <p:cNvPr id="3" name="Picture 2" descr="A red sign with white text&#10;&#10;Description automatically generated">
            <a:extLst>
              <a:ext uri="{FF2B5EF4-FFF2-40B4-BE49-F238E27FC236}">
                <a16:creationId xmlns:a16="http://schemas.microsoft.com/office/drawing/2014/main" id="{53F8D0CD-B119-536C-BB59-40C9B4238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246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DC86D52E-FB68-BCF5-E9B5-17BBFFB5A7B8}"/>
              </a:ext>
            </a:extLst>
          </p:cNvPr>
          <p:cNvSpPr txBox="1"/>
          <p:nvPr/>
        </p:nvSpPr>
        <p:spPr>
          <a:xfrm>
            <a:off x="5969464" y="1318942"/>
            <a:ext cx="3554588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Use a macro from package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0992D5-7A31-24BA-709D-89068078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607" y="422977"/>
            <a:ext cx="2809716" cy="539766"/>
          </a:xfrm>
        </p:spPr>
        <p:txBody>
          <a:bodyPr>
            <a:normAutofit fontScale="90000"/>
          </a:bodyPr>
          <a:lstStyle/>
          <a:p>
            <a:r>
              <a:rPr lang="en-US"/>
              <a:t> Dry  - </a:t>
            </a:r>
            <a:r>
              <a:rPr lang="en-US" sz="3800">
                <a:solidFill>
                  <a:schemeClr val="accent2">
                    <a:lumMod val="50000"/>
                  </a:schemeClr>
                </a:solidFill>
              </a:rPr>
              <a:t>Macro</a:t>
            </a: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8998B7B-15AA-C58E-EB81-6AC3A48B0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569" y="1765879"/>
            <a:ext cx="5874189" cy="2232283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215D10DF-A878-B0CF-3E1B-B76D663FA069}"/>
              </a:ext>
            </a:extLst>
          </p:cNvPr>
          <p:cNvSpPr txBox="1"/>
          <p:nvPr/>
        </p:nvSpPr>
        <p:spPr>
          <a:xfrm>
            <a:off x="763510" y="1329350"/>
            <a:ext cx="272811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Write modular macros</a:t>
            </a:r>
            <a:r>
              <a:rPr lang="en-US" sz="1400">
                <a:hlinkClick r:id="rId4" tooltip="Direct link to Write modular macro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​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4CC4C24-CD69-0205-F8AD-3D9B2143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30" y="1772557"/>
            <a:ext cx="4335099" cy="4467202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AEC40CB5-92D9-7EEA-0520-F30AFA67C3C4}"/>
              </a:ext>
            </a:extLst>
          </p:cNvPr>
          <p:cNvSpPr txBox="1"/>
          <p:nvPr/>
        </p:nvSpPr>
        <p:spPr>
          <a:xfrm>
            <a:off x="5599569" y="5343054"/>
            <a:ext cx="571575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hlinkClick r:id="rId6"/>
              </a:rPr>
              <a:t>dbt-labs/dbt-utils: Utility functions for dbt projects. (github.com)</a:t>
            </a:r>
            <a:endParaRPr lang="en-US" sz="1400"/>
          </a:p>
        </p:txBody>
      </p:sp>
      <p:pic>
        <p:nvPicPr>
          <p:cNvPr id="7" name="Picture 6" descr="A red sign with white text&#10;&#10;Description automatically generated">
            <a:extLst>
              <a:ext uri="{FF2B5EF4-FFF2-40B4-BE49-F238E27FC236}">
                <a16:creationId xmlns:a16="http://schemas.microsoft.com/office/drawing/2014/main" id="{3A06160F-4524-9179-96EF-4A488F0FED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896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90992D5-7A31-24BA-709D-89068078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163" y="415921"/>
            <a:ext cx="5420271" cy="546821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solidFill>
                  <a:schemeClr val="accent2">
                    <a:lumMod val="50000"/>
                  </a:schemeClr>
                </a:solidFill>
              </a:rPr>
              <a:t>Refactoring</a:t>
            </a:r>
            <a:r>
              <a:rPr lang="en-US" dirty="0">
                <a:cs typeface="Calibri Light"/>
              </a:rPr>
              <a:t> legacy </a:t>
            </a:r>
            <a:r>
              <a:rPr lang="en-US" err="1">
                <a:cs typeface="Calibri Light"/>
              </a:rPr>
              <a:t>sql</a:t>
            </a:r>
            <a:r>
              <a:rPr lang="en-US" dirty="0">
                <a:cs typeface="Calibri Light"/>
              </a:rPr>
              <a:t> to </a:t>
            </a:r>
            <a:r>
              <a:rPr lang="en-US" err="1">
                <a:cs typeface="Calibri Light"/>
              </a:rPr>
              <a:t>dbt</a:t>
            </a:r>
            <a:endParaRPr lang="en-US">
              <a:cs typeface="Calibri Light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215D10DF-A878-B0CF-3E1B-B76D663FA069}"/>
              </a:ext>
            </a:extLst>
          </p:cNvPr>
          <p:cNvSpPr txBox="1"/>
          <p:nvPr/>
        </p:nvSpPr>
        <p:spPr>
          <a:xfrm>
            <a:off x="396622" y="1308183"/>
            <a:ext cx="2368275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400" b="1" dirty="0">
                <a:solidFill>
                  <a:srgbClr val="C00000"/>
                </a:solidFill>
              </a:rPr>
              <a:t>Insert</a:t>
            </a:r>
            <a:endParaRPr lang="en-US" sz="1400" dirty="0"/>
          </a:p>
          <a:p>
            <a:pPr marL="285750" indent="-285750">
              <a:buFont typeface="Calibri"/>
              <a:buChar char="-"/>
            </a:pPr>
            <a:endParaRPr lang="en-US" sz="1400" dirty="0"/>
          </a:p>
        </p:txBody>
      </p:sp>
      <p:pic>
        <p:nvPicPr>
          <p:cNvPr id="7" name="Picture 6" descr="A red sign with white text&#10;&#10;Description automatically generated">
            <a:extLst>
              <a:ext uri="{FF2B5EF4-FFF2-40B4-BE49-F238E27FC236}">
                <a16:creationId xmlns:a16="http://schemas.microsoft.com/office/drawing/2014/main" id="{3A06160F-4524-9179-96EF-4A488F0FE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pic>
        <p:nvPicPr>
          <p:cNvPr id="12" name="Picture 1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EB72734A-2629-2FE3-1B0A-CF7847AD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67" y="1784980"/>
            <a:ext cx="5247922" cy="649261"/>
          </a:xfrm>
          <a:prstGeom prst="rect">
            <a:avLst/>
          </a:prstGeom>
        </p:spPr>
      </p:pic>
      <p:pic>
        <p:nvPicPr>
          <p:cNvPr id="13" name="Picture 12" descr="A computer screen with text&#10;&#10;Description automatically generated">
            <a:extLst>
              <a:ext uri="{FF2B5EF4-FFF2-40B4-BE49-F238E27FC236}">
                <a16:creationId xmlns:a16="http://schemas.microsoft.com/office/drawing/2014/main" id="{23C63D91-CEC0-B3C9-7C32-37E3385ED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11" y="4218536"/>
            <a:ext cx="2743200" cy="1779373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4D87CD-8E51-4572-B21B-6D622B95E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455" y="1784370"/>
            <a:ext cx="4076700" cy="1073816"/>
          </a:xfrm>
          <a:prstGeom prst="rect">
            <a:avLst/>
          </a:prstGeom>
        </p:spPr>
      </p:pic>
      <p:sp>
        <p:nvSpPr>
          <p:cNvPr id="16" name="TextBox 1">
            <a:extLst>
              <a:ext uri="{FF2B5EF4-FFF2-40B4-BE49-F238E27FC236}">
                <a16:creationId xmlns:a16="http://schemas.microsoft.com/office/drawing/2014/main" id="{B8940C2F-5738-BAD7-9A3E-0786B6C3E3B4}"/>
              </a:ext>
            </a:extLst>
          </p:cNvPr>
          <p:cNvSpPr txBox="1"/>
          <p:nvPr/>
        </p:nvSpPr>
        <p:spPr>
          <a:xfrm>
            <a:off x="643565" y="3728239"/>
            <a:ext cx="2057831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400" b="1" dirty="0" err="1"/>
              <a:t>Dbt</a:t>
            </a:r>
            <a:r>
              <a:rPr lang="en-US" sz="1400" b="1" dirty="0"/>
              <a:t> model </a:t>
            </a:r>
            <a:endParaRPr lang="en-US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907170-E1B6-3FD3-C0E3-9E31278A08F8}"/>
              </a:ext>
            </a:extLst>
          </p:cNvPr>
          <p:cNvCxnSpPr/>
          <p:nvPr/>
        </p:nvCxnSpPr>
        <p:spPr>
          <a:xfrm flipV="1">
            <a:off x="802299" y="3346701"/>
            <a:ext cx="9740897" cy="987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86E6F7E-45CE-3139-9D36-BFA5C6F82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2845" y="4218216"/>
            <a:ext cx="4154311" cy="13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752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90992D5-7A31-24BA-709D-89068078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163" y="415921"/>
            <a:ext cx="5420271" cy="546821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solidFill>
                  <a:schemeClr val="accent2">
                    <a:lumMod val="50000"/>
                  </a:schemeClr>
                </a:solidFill>
              </a:rPr>
              <a:t>Refactoring</a:t>
            </a:r>
            <a:r>
              <a:rPr lang="en-US" dirty="0">
                <a:cs typeface="Calibri Light"/>
              </a:rPr>
              <a:t> legacy </a:t>
            </a:r>
            <a:r>
              <a:rPr lang="en-US" err="1">
                <a:cs typeface="Calibri Light"/>
              </a:rPr>
              <a:t>sql</a:t>
            </a:r>
            <a:r>
              <a:rPr lang="en-US" dirty="0">
                <a:cs typeface="Calibri Light"/>
              </a:rPr>
              <a:t> to </a:t>
            </a:r>
            <a:r>
              <a:rPr lang="en-US" err="1">
                <a:cs typeface="Calibri Light"/>
              </a:rPr>
              <a:t>dbt</a:t>
            </a:r>
            <a:endParaRPr lang="en-US">
              <a:cs typeface="Calibri Light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215D10DF-A878-B0CF-3E1B-B76D663FA069}"/>
              </a:ext>
            </a:extLst>
          </p:cNvPr>
          <p:cNvSpPr txBox="1"/>
          <p:nvPr/>
        </p:nvSpPr>
        <p:spPr>
          <a:xfrm>
            <a:off x="502455" y="1308183"/>
            <a:ext cx="1585109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400" b="1" dirty="0">
                <a:solidFill>
                  <a:srgbClr val="C00000"/>
                </a:solidFill>
              </a:rPr>
              <a:t>Update</a:t>
            </a:r>
            <a:endParaRPr lang="en-US" sz="1400" dirty="0"/>
          </a:p>
        </p:txBody>
      </p:sp>
      <p:pic>
        <p:nvPicPr>
          <p:cNvPr id="7" name="Picture 6" descr="A red sign with white text&#10;&#10;Description automatically generated">
            <a:extLst>
              <a:ext uri="{FF2B5EF4-FFF2-40B4-BE49-F238E27FC236}">
                <a16:creationId xmlns:a16="http://schemas.microsoft.com/office/drawing/2014/main" id="{3A06160F-4524-9179-96EF-4A488F0FE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sp>
        <p:nvSpPr>
          <p:cNvPr id="16" name="TextBox 1">
            <a:extLst>
              <a:ext uri="{FF2B5EF4-FFF2-40B4-BE49-F238E27FC236}">
                <a16:creationId xmlns:a16="http://schemas.microsoft.com/office/drawing/2014/main" id="{B8940C2F-5738-BAD7-9A3E-0786B6C3E3B4}"/>
              </a:ext>
            </a:extLst>
          </p:cNvPr>
          <p:cNvSpPr txBox="1"/>
          <p:nvPr/>
        </p:nvSpPr>
        <p:spPr>
          <a:xfrm>
            <a:off x="551843" y="3594184"/>
            <a:ext cx="2057831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400" b="1" dirty="0" err="1"/>
              <a:t>Dbt</a:t>
            </a:r>
            <a:r>
              <a:rPr lang="en-US" sz="1400" b="1" dirty="0"/>
              <a:t> model </a:t>
            </a:r>
            <a:endParaRPr lang="en-US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907170-E1B6-3FD3-C0E3-9E31278A08F8}"/>
              </a:ext>
            </a:extLst>
          </p:cNvPr>
          <p:cNvCxnSpPr/>
          <p:nvPr/>
        </p:nvCxnSpPr>
        <p:spPr>
          <a:xfrm flipV="1">
            <a:off x="802299" y="3177368"/>
            <a:ext cx="9740897" cy="987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1F6067C-D818-5B8D-23A1-0B99865F9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743" y="1577799"/>
            <a:ext cx="1952625" cy="1190625"/>
          </a:xfrm>
          <a:prstGeom prst="rect">
            <a:avLst/>
          </a:prstGeom>
        </p:spPr>
      </p:pic>
      <p:pic>
        <p:nvPicPr>
          <p:cNvPr id="4" name="Picture 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DB2AE861-60D5-AA2D-63EE-9C76E6086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011" y="4134228"/>
            <a:ext cx="2743200" cy="1764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F602E-457C-A4BA-B588-937B84342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011" y="4133002"/>
            <a:ext cx="5734755" cy="176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411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8331A4-70B4-3DAF-1967-351829962AFF}"/>
              </a:ext>
            </a:extLst>
          </p:cNvPr>
          <p:cNvSpPr txBox="1"/>
          <p:nvPr/>
        </p:nvSpPr>
        <p:spPr>
          <a:xfrm>
            <a:off x="313593" y="1662832"/>
            <a:ext cx="5336936" cy="38472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Update </a:t>
            </a:r>
            <a:br>
              <a:rPr lang="en-US" sz="1400" b="1" dirty="0">
                <a:solidFill>
                  <a:srgbClr val="C00000"/>
                </a:solidFill>
              </a:rPr>
            </a:br>
            <a:r>
              <a:rPr lang="en-US" sz="1400" b="1" dirty="0"/>
              <a:t> </a:t>
            </a:r>
            <a:endParaRPr lang="en-US" dirty="0"/>
          </a:p>
          <a:p>
            <a:r>
              <a:rPr lang="en-US" sz="1200" b="1" dirty="0">
                <a:solidFill>
                  <a:srgbClr val="A9955F"/>
                </a:solidFill>
                <a:latin typeface="Consolas"/>
              </a:rPr>
              <a:t>create table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srgbClr val="97978C"/>
                </a:solidFill>
                <a:latin typeface="Consolas"/>
              </a:rPr>
              <a:t>foobar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as select 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*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  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from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blah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....;</a:t>
            </a:r>
            <a:endParaRPr lang="en-US"/>
          </a:p>
          <a:p>
            <a:endParaRPr lang="en-US" sz="1200" b="1" dirty="0">
              <a:solidFill>
                <a:srgbClr val="9A9869"/>
              </a:solidFill>
              <a:latin typeface="Consolas"/>
            </a:endParaRPr>
          </a:p>
          <a:p>
            <a:r>
              <a:rPr lang="en-US" sz="1200" b="1" dirty="0">
                <a:solidFill>
                  <a:srgbClr val="A9955F"/>
                </a:solidFill>
                <a:latin typeface="Consolas"/>
              </a:rPr>
              <a:t>update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r>
              <a:rPr lang="en-US" sz="1200" err="1">
                <a:solidFill>
                  <a:srgbClr val="97978C"/>
                </a:solidFill>
                <a:latin typeface="Consolas"/>
              </a:rPr>
              <a:t>foobar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  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set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r>
              <a:rPr lang="en-US" sz="1200" err="1">
                <a:solidFill>
                  <a:srgbClr val="97978C"/>
                </a:solidFill>
                <a:latin typeface="Consolas"/>
              </a:rPr>
              <a:t>column_name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=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boo</a:t>
            </a:r>
            <a:br>
              <a:rPr lang="en-US" sz="1200" dirty="0">
                <a:latin typeface="Consolas"/>
              </a:rPr>
            </a:br>
            <a:r>
              <a:rPr lang="en-US" sz="1200" b="1" dirty="0">
                <a:solidFill>
                  <a:srgbClr val="A9955F"/>
                </a:solidFill>
                <a:latin typeface="Consolas"/>
              </a:rPr>
              <a:t>where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r>
              <a:rPr lang="en-US" sz="1200" err="1">
                <a:solidFill>
                  <a:srgbClr val="97978C"/>
                </a:solidFill>
                <a:latin typeface="Consolas"/>
              </a:rPr>
              <a:t>other_column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like </a:t>
            </a:r>
            <a:r>
              <a:rPr lang="en-US" sz="1200" dirty="0">
                <a:solidFill>
                  <a:srgbClr val="C68E8E"/>
                </a:solidFill>
                <a:latin typeface="Consolas"/>
              </a:rPr>
              <a:t>'%something%'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;</a:t>
            </a:r>
          </a:p>
          <a:p>
            <a:endParaRPr lang="en-US" sz="1200" b="1" dirty="0">
              <a:solidFill>
                <a:srgbClr val="9A9869"/>
              </a:solidFill>
              <a:latin typeface="Consolas"/>
            </a:endParaRPr>
          </a:p>
          <a:p>
            <a:r>
              <a:rPr lang="en-US" sz="1200" b="1" dirty="0">
                <a:solidFill>
                  <a:srgbClr val="A9955F"/>
                </a:solidFill>
                <a:latin typeface="Consolas"/>
              </a:rPr>
              <a:t>update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srgbClr val="97978C"/>
                </a:solidFill>
                <a:latin typeface="Consolas"/>
              </a:rPr>
              <a:t>foobar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  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set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srgbClr val="97978C"/>
                </a:solidFill>
                <a:latin typeface="Consolas"/>
              </a:rPr>
              <a:t>column_name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=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boo-else</a:t>
            </a:r>
            <a:br>
              <a:rPr lang="en-US" sz="1200" dirty="0">
                <a:latin typeface="Consolas"/>
              </a:rPr>
            </a:br>
            <a:r>
              <a:rPr lang="en-US" sz="1200" b="1" dirty="0">
                <a:solidFill>
                  <a:srgbClr val="A9955F"/>
                </a:solidFill>
                <a:latin typeface="Consolas"/>
              </a:rPr>
              <a:t>where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srgbClr val="97978C"/>
                </a:solidFill>
                <a:latin typeface="Consolas"/>
              </a:rPr>
              <a:t>other_column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like </a:t>
            </a:r>
            <a:r>
              <a:rPr lang="en-US" sz="1200" dirty="0">
                <a:solidFill>
                  <a:srgbClr val="C68E8E"/>
                </a:solidFill>
                <a:latin typeface="Consolas"/>
              </a:rPr>
              <a:t>'%something-else%'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;</a:t>
            </a:r>
          </a:p>
          <a:p>
            <a:endParaRPr lang="en-US" sz="1200" b="1" dirty="0">
              <a:solidFill>
                <a:srgbClr val="9A9869"/>
              </a:solidFill>
              <a:latin typeface="Consolas"/>
            </a:endParaRPr>
          </a:p>
          <a:p>
            <a:endParaRPr lang="en-US" sz="1200" b="1" dirty="0">
              <a:solidFill>
                <a:srgbClr val="9A9869"/>
              </a:solidFill>
              <a:latin typeface="Consolas"/>
            </a:endParaRPr>
          </a:p>
          <a:p>
            <a:r>
              <a:rPr lang="en-US" sz="1200" b="1" i="1" dirty="0">
                <a:solidFill>
                  <a:srgbClr val="7F9F7F"/>
                </a:solidFill>
                <a:latin typeface="Consolas"/>
              </a:rPr>
              <a:t>--&gt; convert to </a:t>
            </a:r>
            <a:r>
              <a:rPr lang="en-US" sz="1200" b="1" i="1" dirty="0" err="1">
                <a:solidFill>
                  <a:srgbClr val="7F9F7F"/>
                </a:solidFill>
                <a:latin typeface="Consolas"/>
              </a:rPr>
              <a:t>Case..when</a:t>
            </a:r>
            <a:r>
              <a:rPr lang="en-US" sz="1200" b="1" i="1" dirty="0">
                <a:solidFill>
                  <a:srgbClr val="7F9F7F"/>
                </a:solidFill>
                <a:latin typeface="Consolas"/>
              </a:rPr>
              <a:t> </a:t>
            </a:r>
            <a:br>
              <a:rPr lang="en-US" sz="1200" b="1" i="1" dirty="0">
                <a:latin typeface="Consolas"/>
              </a:rPr>
            </a:br>
            <a:r>
              <a:rPr lang="en-US" sz="1200" b="1" dirty="0">
                <a:solidFill>
                  <a:srgbClr val="A9955F"/>
                </a:solidFill>
                <a:latin typeface="Consolas"/>
              </a:rPr>
              <a:t>select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br>
              <a:rPr lang="en-US" sz="1200" dirty="0">
                <a:latin typeface="Consolas"/>
              </a:rPr>
            </a:br>
            <a:r>
              <a:rPr lang="en-US" sz="1200" dirty="0">
                <a:solidFill>
                  <a:srgbClr val="97978C"/>
                </a:solidFill>
                <a:latin typeface="Consolas"/>
              </a:rPr>
              <a:t>  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case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br>
              <a:rPr lang="en-US" sz="1200" dirty="0">
                <a:latin typeface="Consolas"/>
              </a:rPr>
            </a:br>
            <a:r>
              <a:rPr lang="en-US" sz="1200" dirty="0">
                <a:solidFill>
                  <a:srgbClr val="97978C"/>
                </a:solidFill>
                <a:latin typeface="Consolas"/>
              </a:rPr>
              <a:t>    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when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srgbClr val="97978C"/>
                </a:solidFill>
                <a:latin typeface="Consolas"/>
              </a:rPr>
              <a:t>other_column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like </a:t>
            </a:r>
            <a:r>
              <a:rPr lang="en-US" sz="1200" dirty="0">
                <a:solidFill>
                  <a:srgbClr val="C68E8E"/>
                </a:solidFill>
                <a:latin typeface="Consolas"/>
              </a:rPr>
              <a:t>'%something%'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then </a:t>
            </a:r>
            <a:r>
              <a:rPr lang="en-US" sz="1200" dirty="0">
                <a:solidFill>
                  <a:srgbClr val="C68E8E"/>
                </a:solidFill>
                <a:latin typeface="Consolas"/>
              </a:rPr>
              <a:t>'boo'</a:t>
            </a:r>
            <a:br>
              <a:rPr lang="en-US" sz="1200" dirty="0">
                <a:latin typeface="Consolas"/>
              </a:rPr>
            </a:br>
            <a:r>
              <a:rPr lang="en-US" sz="1200" dirty="0">
                <a:solidFill>
                  <a:srgbClr val="97978C"/>
                </a:solidFill>
                <a:latin typeface="Consolas"/>
              </a:rPr>
              <a:t>    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when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srgbClr val="97978C"/>
                </a:solidFill>
                <a:latin typeface="Consolas"/>
              </a:rPr>
              <a:t>other_column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like </a:t>
            </a:r>
            <a:r>
              <a:rPr lang="en-US" sz="1200" dirty="0">
                <a:solidFill>
                  <a:srgbClr val="C68E8E"/>
                </a:solidFill>
                <a:latin typeface="Consolas"/>
              </a:rPr>
              <a:t>'%something-else%'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then </a:t>
            </a:r>
            <a:r>
              <a:rPr lang="en-US" sz="1200" dirty="0">
                <a:solidFill>
                  <a:srgbClr val="C68E8E"/>
                </a:solidFill>
                <a:latin typeface="Consolas"/>
              </a:rPr>
              <a:t>'boo-else'</a:t>
            </a:r>
            <a:br>
              <a:rPr lang="en-US" sz="1200" dirty="0">
                <a:latin typeface="Consolas"/>
              </a:rPr>
            </a:br>
            <a:r>
              <a:rPr lang="en-US" sz="1200" dirty="0">
                <a:solidFill>
                  <a:srgbClr val="97978C"/>
                </a:solidFill>
                <a:latin typeface="Consolas"/>
              </a:rPr>
              <a:t>    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else </a:t>
            </a:r>
            <a:r>
              <a:rPr lang="en-US" sz="1200" dirty="0">
                <a:solidFill>
                  <a:srgbClr val="C68E8E"/>
                </a:solidFill>
                <a:latin typeface="Consolas"/>
              </a:rPr>
              <a:t>'no boo for you'</a:t>
            </a:r>
            <a:br>
              <a:rPr lang="en-US" sz="1200" dirty="0">
                <a:latin typeface="Consolas"/>
              </a:rPr>
            </a:br>
            <a:r>
              <a:rPr lang="en-US" sz="1200" dirty="0">
                <a:solidFill>
                  <a:srgbClr val="97978C"/>
                </a:solidFill>
                <a:latin typeface="Consolas"/>
              </a:rPr>
              <a:t> 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end as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srgbClr val="97978C"/>
                </a:solidFill>
                <a:latin typeface="Consolas"/>
              </a:rPr>
              <a:t>column_name</a:t>
            </a:r>
            <a:br>
              <a:rPr lang="en-US" sz="1200" dirty="0">
                <a:latin typeface="Consolas"/>
              </a:rPr>
            </a:br>
            <a:r>
              <a:rPr lang="en-US" sz="1200" b="1" dirty="0">
                <a:solidFill>
                  <a:srgbClr val="A9955F"/>
                </a:solidFill>
                <a:latin typeface="Consolas"/>
              </a:rPr>
              <a:t>from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srgbClr val="97978C"/>
                </a:solidFill>
                <a:latin typeface="Consolas"/>
              </a:rPr>
              <a:t>foobar</a:t>
            </a:r>
            <a:endParaRPr lang="en-US" sz="1200" dirty="0">
              <a:solidFill>
                <a:srgbClr val="97978C"/>
              </a:solidFill>
              <a:latin typeface="Consolas"/>
            </a:endParaRPr>
          </a:p>
          <a:p>
            <a:endParaRPr lang="en-US" sz="1200" dirty="0">
              <a:solidFill>
                <a:srgbClr val="97978C"/>
              </a:solidFill>
              <a:latin typeface="Consola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3AF99-884B-912A-53CF-EA64C97E95B6}"/>
              </a:ext>
            </a:extLst>
          </p:cNvPr>
          <p:cNvSpPr txBox="1"/>
          <p:nvPr/>
        </p:nvSpPr>
        <p:spPr>
          <a:xfrm>
            <a:off x="5813670" y="1587935"/>
            <a:ext cx="6139640" cy="3847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 sz="1600" b="1" i="1" dirty="0">
                <a:solidFill>
                  <a:srgbClr val="7F9F7F"/>
                </a:solidFill>
                <a:latin typeface="Consolas"/>
              </a:rPr>
              <a:t>Apply jinja</a:t>
            </a:r>
            <a:r>
              <a:rPr lang="en-US" sz="1200" b="1" i="1" dirty="0">
                <a:solidFill>
                  <a:srgbClr val="7F9F7F"/>
                </a:solidFill>
                <a:latin typeface="Consolas"/>
              </a:rPr>
              <a:t> </a:t>
            </a:r>
            <a:endParaRPr lang="en-US" sz="1200" b="1" dirty="0">
              <a:solidFill>
                <a:srgbClr val="A9955F"/>
              </a:solidFill>
              <a:latin typeface="Consolas"/>
            </a:endParaRPr>
          </a:p>
          <a:p>
            <a:pPr marL="285750" indent="-285750">
              <a:buFont typeface="Wingdings"/>
              <a:buChar char="§"/>
            </a:pPr>
            <a:endParaRPr lang="en-US" sz="1200" dirty="0">
              <a:solidFill>
                <a:srgbClr val="97978C"/>
              </a:solidFill>
              <a:latin typeface="Consolas"/>
            </a:endParaRPr>
          </a:p>
          <a:p>
            <a:r>
              <a:rPr lang="en-US" sz="1200" dirty="0" err="1">
                <a:solidFill>
                  <a:srgbClr val="97978C"/>
                </a:solidFill>
                <a:latin typeface="Consolas"/>
              </a:rPr>
              <a:t>categorized_foobar</a:t>
            </a:r>
            <a:r>
              <a:rPr lang="en-US" sz="1200" b="1" dirty="0" err="1">
                <a:solidFill>
                  <a:srgbClr val="9A9869"/>
                </a:solidFill>
                <a:latin typeface="Consolas"/>
              </a:rPr>
              <a:t>.</a:t>
            </a:r>
            <a:r>
              <a:rPr lang="en-US" sz="1200" b="1" dirty="0" err="1">
                <a:solidFill>
                  <a:srgbClr val="A9955F"/>
                </a:solidFill>
                <a:latin typeface="Consolas"/>
              </a:rPr>
              <a:t>sql</a:t>
            </a:r>
            <a:endParaRPr lang="en-US" sz="1200"/>
          </a:p>
          <a:p>
            <a:endParaRPr lang="en-US" sz="1200" b="1" dirty="0">
              <a:solidFill>
                <a:srgbClr val="A9955F"/>
              </a:solidFill>
              <a:latin typeface="Consolas"/>
            </a:endParaRPr>
          </a:p>
          <a:p>
            <a:r>
              <a:rPr lang="en-US" sz="1200" b="1" dirty="0">
                <a:solidFill>
                  <a:srgbClr val="9A9869"/>
                </a:solidFill>
                <a:latin typeface="Consolas"/>
              </a:rPr>
              <a:t>{%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set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mappings 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= {</a:t>
            </a:r>
            <a:r>
              <a:rPr lang="en-US" sz="1200" dirty="0">
                <a:solidFill>
                  <a:srgbClr val="C68E8E"/>
                </a:solidFill>
                <a:latin typeface="Consolas"/>
              </a:rPr>
              <a:t>'something'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: </a:t>
            </a:r>
            <a:r>
              <a:rPr lang="en-US" sz="1200" dirty="0">
                <a:solidFill>
                  <a:srgbClr val="C68E8E"/>
                </a:solidFill>
                <a:latin typeface="Consolas"/>
              </a:rPr>
              <a:t>'boo'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, </a:t>
            </a:r>
            <a:r>
              <a:rPr lang="en-US" sz="1200" dirty="0">
                <a:solidFill>
                  <a:srgbClr val="C68E8E"/>
                </a:solidFill>
                <a:latin typeface="Consolas"/>
              </a:rPr>
              <a:t>'something-else'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: </a:t>
            </a:r>
            <a:r>
              <a:rPr lang="en-US" sz="1200" dirty="0">
                <a:solidFill>
                  <a:srgbClr val="C68E8E"/>
                </a:solidFill>
                <a:latin typeface="Consolas"/>
              </a:rPr>
              <a:t>'boo-else'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} %}</a:t>
            </a:r>
          </a:p>
          <a:p>
            <a:endParaRPr lang="en-US" sz="1200" b="1" dirty="0">
              <a:solidFill>
                <a:srgbClr val="9A9869"/>
              </a:solidFill>
              <a:latin typeface="Consolas"/>
            </a:endParaRPr>
          </a:p>
          <a:p>
            <a:r>
              <a:rPr lang="en-US" sz="1200" b="1" dirty="0">
                <a:solidFill>
                  <a:srgbClr val="A9955F"/>
                </a:solidFill>
                <a:latin typeface="Consolas"/>
              </a:rPr>
              <a:t>with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source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as 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(</a:t>
            </a:r>
            <a:br>
              <a:rPr lang="en-US" sz="1200" dirty="0">
                <a:latin typeface="Consolas"/>
              </a:rPr>
            </a:br>
            <a:r>
              <a:rPr lang="en-US" sz="1200" dirty="0">
                <a:solidFill>
                  <a:srgbClr val="97978C"/>
                </a:solidFill>
                <a:latin typeface="Consolas"/>
              </a:rPr>
              <a:t>   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select 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*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from 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{{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ref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(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‘</a:t>
            </a:r>
            <a:r>
              <a:rPr lang="en-US" sz="1200" dirty="0" err="1">
                <a:solidFill>
                  <a:srgbClr val="97978C"/>
                </a:solidFill>
                <a:latin typeface="Consolas"/>
              </a:rPr>
              <a:t>stg_foobar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’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) }}</a:t>
            </a:r>
            <a:br>
              <a:rPr lang="en-US" sz="1200" dirty="0">
                <a:latin typeface="Consolas"/>
              </a:rPr>
            </a:br>
            <a:r>
              <a:rPr lang="en-US" sz="1200" b="1" dirty="0">
                <a:solidFill>
                  <a:srgbClr val="9A9869"/>
                </a:solidFill>
                <a:latin typeface="Consolas"/>
              </a:rPr>
              <a:t>),</a:t>
            </a:r>
            <a:br>
              <a:rPr lang="en-US" sz="1200" dirty="0">
                <a:latin typeface="Consolas"/>
              </a:rPr>
            </a:br>
            <a:r>
              <a:rPr lang="en-US" sz="1200" dirty="0">
                <a:solidFill>
                  <a:srgbClr val="97978C"/>
                </a:solidFill>
                <a:latin typeface="Consolas"/>
              </a:rPr>
              <a:t>final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as 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(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br>
              <a:rPr lang="en-US" sz="1200" dirty="0">
                <a:latin typeface="Consolas"/>
              </a:rPr>
            </a:br>
            <a:r>
              <a:rPr lang="en-US" sz="1200" dirty="0">
                <a:solidFill>
                  <a:srgbClr val="97978C"/>
                </a:solidFill>
                <a:latin typeface="Consolas"/>
              </a:rPr>
              <a:t>   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select</a:t>
            </a:r>
            <a:br>
              <a:rPr lang="en-US" sz="1200" dirty="0">
                <a:latin typeface="Consolas"/>
              </a:rPr>
            </a:br>
            <a:r>
              <a:rPr lang="en-US" sz="1200" dirty="0">
                <a:solidFill>
                  <a:srgbClr val="97978C"/>
                </a:solidFill>
                <a:latin typeface="Consolas"/>
              </a:rPr>
              <a:t>       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case</a:t>
            </a:r>
            <a:br>
              <a:rPr lang="en-US" sz="1200" dirty="0">
                <a:latin typeface="Consolas"/>
              </a:rPr>
            </a:br>
            <a:r>
              <a:rPr lang="en-US" sz="1200" dirty="0">
                <a:solidFill>
                  <a:srgbClr val="97978C"/>
                </a:solidFill>
                <a:latin typeface="Consolas"/>
              </a:rPr>
              <a:t>        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{%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for old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,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new in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mappings 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%}</a:t>
            </a:r>
            <a:br>
              <a:rPr lang="en-US" sz="1200" dirty="0">
                <a:latin typeface="Consolas"/>
              </a:rPr>
            </a:br>
            <a:r>
              <a:rPr lang="en-US" sz="1200" dirty="0">
                <a:solidFill>
                  <a:srgbClr val="97978C"/>
                </a:solidFill>
                <a:latin typeface="Consolas"/>
              </a:rPr>
              <a:t>           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when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srgbClr val="97978C"/>
                </a:solidFill>
                <a:latin typeface="Consolas"/>
              </a:rPr>
              <a:t>other_column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like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‘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{{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old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}}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’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then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‘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{{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new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}}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’</a:t>
            </a:r>
            <a:br>
              <a:rPr lang="en-US" sz="1200" dirty="0">
                <a:latin typeface="Consolas"/>
              </a:rPr>
            </a:br>
            <a:r>
              <a:rPr lang="en-US" sz="1200" dirty="0">
                <a:solidFill>
                  <a:srgbClr val="97978C"/>
                </a:solidFill>
                <a:latin typeface="Consolas"/>
              </a:rPr>
              <a:t>          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{%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srgbClr val="97978C"/>
                </a:solidFill>
                <a:latin typeface="Consolas"/>
              </a:rPr>
              <a:t>endfor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%}</a:t>
            </a:r>
            <a:br>
              <a:rPr lang="en-US" sz="1200" dirty="0">
                <a:latin typeface="Consolas"/>
              </a:rPr>
            </a:br>
            <a:r>
              <a:rPr lang="en-US" sz="1200" dirty="0">
                <a:solidFill>
                  <a:srgbClr val="97978C"/>
                </a:solidFill>
                <a:latin typeface="Consolas"/>
              </a:rPr>
              <a:t>       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end as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column_name</a:t>
            </a:r>
            <a:br>
              <a:rPr lang="en-US" sz="1200" dirty="0">
                <a:latin typeface="Consolas"/>
              </a:rPr>
            </a:br>
            <a:r>
              <a:rPr lang="en-US" sz="1200" dirty="0">
                <a:solidFill>
                  <a:srgbClr val="97978C"/>
                </a:solidFill>
                <a:latin typeface="Consolas"/>
              </a:rPr>
              <a:t>   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from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  source</a:t>
            </a:r>
            <a:br>
              <a:rPr lang="en-US" sz="1200" dirty="0">
                <a:latin typeface="Consolas"/>
              </a:rPr>
            </a:br>
            <a:r>
              <a:rPr lang="en-US" sz="1200" b="1" dirty="0">
                <a:solidFill>
                  <a:srgbClr val="9A9869"/>
                </a:solidFill>
                <a:latin typeface="Consolas"/>
              </a:rPr>
              <a:t>)</a:t>
            </a:r>
            <a:br>
              <a:rPr lang="en-US" sz="1200" dirty="0">
                <a:latin typeface="Consolas"/>
              </a:rPr>
            </a:br>
            <a:r>
              <a:rPr lang="en-US" sz="1200" b="1" dirty="0">
                <a:solidFill>
                  <a:srgbClr val="A9955F"/>
                </a:solidFill>
                <a:latin typeface="Consolas"/>
              </a:rPr>
              <a:t>select </a:t>
            </a:r>
            <a:r>
              <a:rPr lang="en-US" sz="1200" b="1" dirty="0">
                <a:solidFill>
                  <a:srgbClr val="9A9869"/>
                </a:solidFill>
                <a:latin typeface="Consolas"/>
              </a:rPr>
              <a:t>* </a:t>
            </a:r>
            <a:r>
              <a:rPr lang="en-US" sz="1200" b="1" dirty="0">
                <a:solidFill>
                  <a:srgbClr val="A9955F"/>
                </a:solidFill>
                <a:latin typeface="Consolas"/>
              </a:rPr>
              <a:t>from</a:t>
            </a:r>
            <a:r>
              <a:rPr lang="en-US" sz="1200" dirty="0">
                <a:solidFill>
                  <a:srgbClr val="97978C"/>
                </a:solidFill>
                <a:latin typeface="Consolas"/>
              </a:rPr>
              <a:t> final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0E8F21-A40D-75B1-9031-3D366F821ACF}"/>
              </a:ext>
            </a:extLst>
          </p:cNvPr>
          <p:cNvSpPr txBox="1">
            <a:spLocks/>
          </p:cNvSpPr>
          <p:nvPr/>
        </p:nvSpPr>
        <p:spPr>
          <a:xfrm>
            <a:off x="3658163" y="415921"/>
            <a:ext cx="5420271" cy="546821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solidFill>
                  <a:schemeClr val="accent2">
                    <a:lumMod val="50000"/>
                  </a:schemeClr>
                </a:solidFill>
              </a:rPr>
              <a:t>Refactoring</a:t>
            </a:r>
            <a:r>
              <a:rPr lang="en-US" dirty="0">
                <a:cs typeface="Calibri Light"/>
              </a:rPr>
              <a:t> legacy </a:t>
            </a:r>
            <a:r>
              <a:rPr lang="en-US" err="1">
                <a:cs typeface="Calibri Light"/>
              </a:rPr>
              <a:t>sql</a:t>
            </a:r>
            <a:r>
              <a:rPr lang="en-US" dirty="0">
                <a:cs typeface="Calibri Light"/>
              </a:rPr>
              <a:t> to </a:t>
            </a:r>
            <a:r>
              <a:rPr lang="en-US" err="1">
                <a:cs typeface="Calibri Light"/>
              </a:rPr>
              <a:t>dbt</a:t>
            </a:r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7619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7424" y="382403"/>
            <a:ext cx="4238562" cy="788819"/>
          </a:xfrm>
        </p:spPr>
        <p:txBody>
          <a:bodyPr>
            <a:normAutofit fontScale="90000"/>
          </a:bodyPr>
          <a:lstStyle/>
          <a:p>
            <a:r>
              <a:rPr lang="en-US"/>
              <a:t>Analytics engineer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789929-933F-B5A6-8285-9B7EF557BC48}"/>
              </a:ext>
            </a:extLst>
          </p:cNvPr>
          <p:cNvSpPr txBox="1">
            <a:spLocks/>
          </p:cNvSpPr>
          <p:nvPr/>
        </p:nvSpPr>
        <p:spPr>
          <a:xfrm>
            <a:off x="430390" y="1490576"/>
            <a:ext cx="5204571" cy="2611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000000"/>
                </a:solidFill>
                <a:ea typeface="+mn-lt"/>
                <a:cs typeface="+mn-lt"/>
              </a:rPr>
              <a:t>Analytics</a:t>
            </a:r>
            <a:r>
              <a:rPr lang="en-US" sz="1400" b="1">
                <a:solidFill>
                  <a:srgbClr val="000000"/>
                </a:solidFill>
              </a:rPr>
              <a:t> engineer duties and responsibilities</a:t>
            </a:r>
            <a:br>
              <a:rPr lang="en-US" sz="1400" b="1">
                <a:cs typeface="Arial"/>
              </a:rPr>
            </a:b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 - Data modeling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 - Data transformation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 - Data-associated documentation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 - Defining data quality rules, standards, and metrics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  - Data visualization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 - 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DataOps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</a:t>
            </a:r>
            <a:br>
              <a:rPr lang="en-US" sz="140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    version control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    data unit testing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    CI/CD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FCD536-0D36-817F-098A-D591F31A38E3}"/>
              </a:ext>
            </a:extLst>
          </p:cNvPr>
          <p:cNvSpPr>
            <a:spLocks noGrp="1"/>
          </p:cNvSpPr>
          <p:nvPr/>
        </p:nvSpPr>
        <p:spPr>
          <a:xfrm>
            <a:off x="404989" y="4835531"/>
            <a:ext cx="5540513" cy="1283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strike="noStrike" kern="1200" cap="none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609585" rtl="0" eaLnBrk="1" latinLnBrk="0" hangingPunct="1">
              <a:spcBef>
                <a:spcPct val="20000"/>
              </a:spcBef>
              <a:buFontTx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609585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609585" rtl="0" eaLnBrk="1" latinLnBrk="0" hangingPunct="1">
              <a:spcBef>
                <a:spcPct val="20000"/>
              </a:spcBef>
              <a:buFontTx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609585" rtl="0" eaLnBrk="1" latinLnBrk="0" hangingPunct="1">
              <a:spcBef>
                <a:spcPct val="20000"/>
              </a:spcBef>
              <a:buFontTx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170" indent="-34417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  <a:ea typeface="+mn-lt"/>
                <a:cs typeface="+mn-lt"/>
                <a:hlinkClick r:id="rId3"/>
              </a:rPr>
              <a:t>dbt and the Analytics Engineer — what’s the hype about? | by Oliver Molander | VALIDIO | Medium</a:t>
            </a:r>
            <a:endParaRPr lang="en-US" sz="1300" b="1">
              <a:solidFill>
                <a:schemeClr val="tx2"/>
              </a:solidFill>
              <a:latin typeface="Segoe UI"/>
              <a:cs typeface="Segoe UI"/>
            </a:endParaRPr>
          </a:p>
          <a:p>
            <a:pPr marL="344170" indent="-34417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  <a:ea typeface="+mn-lt"/>
                <a:cs typeface="+mn-lt"/>
                <a:hlinkClick r:id="rId4"/>
              </a:rPr>
              <a:t>Become an Analytics Engineer in 90 Days | by Tuan Nguyen | Medium</a:t>
            </a:r>
            <a:endParaRPr lang="en-US" sz="1300">
              <a:solidFill>
                <a:schemeClr val="tx2"/>
              </a:solidFill>
              <a:latin typeface="+mj-lt"/>
              <a:cs typeface="Arial"/>
            </a:endParaRPr>
          </a:p>
          <a:p>
            <a:pPr marL="344170" indent="-34417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  <a:ea typeface="+mn-lt"/>
                <a:cs typeface="+mn-lt"/>
                <a:hlinkClick r:id="rId5"/>
              </a:rPr>
              <a:t>Analytics engineer: Job description, Skills, and Responsibilities | AltexSoft</a:t>
            </a:r>
            <a:endParaRPr lang="en-US" sz="1300">
              <a:solidFill>
                <a:schemeClr val="tx2"/>
              </a:solidFill>
              <a:cs typeface="Arial"/>
            </a:endParaRPr>
          </a:p>
          <a:p>
            <a:pPr marL="344170" indent="-34417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300">
              <a:solidFill>
                <a:srgbClr val="1F497D"/>
              </a:solidFill>
              <a:cs typeface="Arial"/>
            </a:endParaRPr>
          </a:p>
          <a:p>
            <a:pPr marL="380365" indent="-380365">
              <a:spcBef>
                <a:spcPts val="160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2650">
              <a:cs typeface="Arial"/>
            </a:endParaRPr>
          </a:p>
          <a:p>
            <a:pPr marL="0" indent="0">
              <a:buNone/>
            </a:pPr>
            <a:endParaRPr lang="cs-CZ" sz="2650">
              <a:cs typeface="Arial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EFBD17-F738-E01B-FAB9-B707C8581784}"/>
              </a:ext>
            </a:extLst>
          </p:cNvPr>
          <p:cNvSpPr txBox="1">
            <a:spLocks/>
          </p:cNvSpPr>
          <p:nvPr/>
        </p:nvSpPr>
        <p:spPr>
          <a:xfrm>
            <a:off x="6001134" y="1441187"/>
            <a:ext cx="5667025" cy="18104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000000"/>
                </a:solidFill>
                <a:ea typeface="+mn-lt"/>
                <a:cs typeface="+mn-lt"/>
              </a:rPr>
              <a:t>Analytics engineer skills and toolkit knowledge</a:t>
            </a:r>
            <a:br>
              <a:rPr lang="en-US" sz="1400" b="1">
                <a:ea typeface="+mn-lt"/>
                <a:cs typeface="+mn-lt"/>
              </a:rPr>
            </a:b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- SQL skills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- Experience in data programming languages : R and Python 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- The </a:t>
            </a:r>
            <a:r>
              <a:rPr lang="en-US" sz="1400" err="1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dbt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 technology knowledge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- Git expertise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- Data engineering and BI tools knowledge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- Interpersonal and communication skills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31A8FC3-BAAE-D494-AE85-AF41FF0C4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269" y="3446353"/>
            <a:ext cx="4829510" cy="3139919"/>
          </a:xfrm>
          <a:prstGeom prst="rect">
            <a:avLst/>
          </a:prstGeom>
        </p:spPr>
      </p:pic>
      <p:pic>
        <p:nvPicPr>
          <p:cNvPr id="4" name="Picture 3" descr="A red sign with white text&#10;&#10;Description automatically generated">
            <a:extLst>
              <a:ext uri="{FF2B5EF4-FFF2-40B4-BE49-F238E27FC236}">
                <a16:creationId xmlns:a16="http://schemas.microsoft.com/office/drawing/2014/main" id="{CA163A8C-B3D4-4CAC-6A80-B469226082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54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90992D5-7A31-24BA-709D-89068078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163" y="415921"/>
            <a:ext cx="5420271" cy="546821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solidFill>
                  <a:schemeClr val="accent2">
                    <a:lumMod val="50000"/>
                  </a:schemeClr>
                </a:solidFill>
              </a:rPr>
              <a:t>Refactoring</a:t>
            </a:r>
            <a:r>
              <a:rPr lang="en-US" dirty="0">
                <a:cs typeface="Calibri Light"/>
              </a:rPr>
              <a:t> legacy </a:t>
            </a:r>
            <a:r>
              <a:rPr lang="en-US" err="1">
                <a:cs typeface="Calibri Light"/>
              </a:rPr>
              <a:t>sql</a:t>
            </a:r>
            <a:r>
              <a:rPr lang="en-US" dirty="0">
                <a:cs typeface="Calibri Light"/>
              </a:rPr>
              <a:t> to </a:t>
            </a:r>
            <a:r>
              <a:rPr lang="en-US" err="1">
                <a:cs typeface="Calibri Light"/>
              </a:rPr>
              <a:t>dbt</a:t>
            </a:r>
            <a:endParaRPr lang="en-US">
              <a:cs typeface="Calibri Light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215D10DF-A878-B0CF-3E1B-B76D663FA069}"/>
              </a:ext>
            </a:extLst>
          </p:cNvPr>
          <p:cNvSpPr txBox="1"/>
          <p:nvPr/>
        </p:nvSpPr>
        <p:spPr>
          <a:xfrm>
            <a:off x="502455" y="1308183"/>
            <a:ext cx="1585109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400" b="1" dirty="0">
                <a:solidFill>
                  <a:srgbClr val="C00000"/>
                </a:solidFill>
              </a:rPr>
              <a:t>Delete</a:t>
            </a:r>
            <a:endParaRPr lang="en-US" sz="1400" dirty="0"/>
          </a:p>
        </p:txBody>
      </p:sp>
      <p:pic>
        <p:nvPicPr>
          <p:cNvPr id="7" name="Picture 6" descr="A red sign with white text&#10;&#10;Description automatically generated">
            <a:extLst>
              <a:ext uri="{FF2B5EF4-FFF2-40B4-BE49-F238E27FC236}">
                <a16:creationId xmlns:a16="http://schemas.microsoft.com/office/drawing/2014/main" id="{3A06160F-4524-9179-96EF-4A488F0FE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sp>
        <p:nvSpPr>
          <p:cNvPr id="16" name="TextBox 1">
            <a:extLst>
              <a:ext uri="{FF2B5EF4-FFF2-40B4-BE49-F238E27FC236}">
                <a16:creationId xmlns:a16="http://schemas.microsoft.com/office/drawing/2014/main" id="{B8940C2F-5738-BAD7-9A3E-0786B6C3E3B4}"/>
              </a:ext>
            </a:extLst>
          </p:cNvPr>
          <p:cNvSpPr txBox="1"/>
          <p:nvPr/>
        </p:nvSpPr>
        <p:spPr>
          <a:xfrm>
            <a:off x="551843" y="3248462"/>
            <a:ext cx="2057831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400" b="1" dirty="0" err="1"/>
              <a:t>Dbt</a:t>
            </a:r>
            <a:r>
              <a:rPr lang="en-US" sz="1400" b="1" dirty="0"/>
              <a:t> model </a:t>
            </a:r>
            <a:endParaRPr lang="en-US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907170-E1B6-3FD3-C0E3-9E31278A08F8}"/>
              </a:ext>
            </a:extLst>
          </p:cNvPr>
          <p:cNvCxnSpPr/>
          <p:nvPr/>
        </p:nvCxnSpPr>
        <p:spPr>
          <a:xfrm flipV="1">
            <a:off x="802299" y="2831646"/>
            <a:ext cx="9740897" cy="987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82B9D18-3358-AA72-3042-37AB4A6A6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12" y="1812099"/>
            <a:ext cx="4535311" cy="376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914F06-9C11-6BBA-A363-607711E24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45" y="3855039"/>
            <a:ext cx="4711700" cy="361478"/>
          </a:xfrm>
          <a:prstGeom prst="rect">
            <a:avLst/>
          </a:prstGeom>
        </p:spPr>
      </p:pic>
      <p:pic>
        <p:nvPicPr>
          <p:cNvPr id="10" name="Picture 9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7C8651E4-34B8-78A1-0FF4-3088A7C0B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178" y="3178901"/>
            <a:ext cx="3872088" cy="265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278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90992D5-7A31-24BA-709D-89068078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840" y="227469"/>
            <a:ext cx="5420271" cy="546821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solidFill>
                  <a:schemeClr val="accent2">
                    <a:lumMod val="50000"/>
                  </a:schemeClr>
                </a:solidFill>
              </a:rPr>
              <a:t>Refactoring</a:t>
            </a:r>
            <a:r>
              <a:rPr lang="en-US" dirty="0">
                <a:cs typeface="Calibri Light"/>
              </a:rPr>
              <a:t> legacy </a:t>
            </a:r>
            <a:r>
              <a:rPr lang="en-US" err="1">
                <a:cs typeface="Calibri Light"/>
              </a:rPr>
              <a:t>sql</a:t>
            </a:r>
            <a:r>
              <a:rPr lang="en-US" dirty="0">
                <a:cs typeface="Calibri Light"/>
              </a:rPr>
              <a:t> to </a:t>
            </a:r>
            <a:r>
              <a:rPr lang="en-US" err="1">
                <a:cs typeface="Calibri Light"/>
              </a:rPr>
              <a:t>dbt</a:t>
            </a:r>
            <a:endParaRPr lang="en-US">
              <a:cs typeface="Calibri Light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215D10DF-A878-B0CF-3E1B-B76D663FA069}"/>
              </a:ext>
            </a:extLst>
          </p:cNvPr>
          <p:cNvSpPr txBox="1"/>
          <p:nvPr/>
        </p:nvSpPr>
        <p:spPr>
          <a:xfrm>
            <a:off x="715487" y="1013215"/>
            <a:ext cx="1585109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400" b="1" dirty="0">
                <a:solidFill>
                  <a:srgbClr val="C00000"/>
                </a:solidFill>
              </a:rPr>
              <a:t>Merge</a:t>
            </a:r>
            <a:endParaRPr lang="en-US" sz="1400" dirty="0"/>
          </a:p>
        </p:txBody>
      </p:sp>
      <p:pic>
        <p:nvPicPr>
          <p:cNvPr id="7" name="Picture 6" descr="A red sign with white text&#10;&#10;Description automatically generated">
            <a:extLst>
              <a:ext uri="{FF2B5EF4-FFF2-40B4-BE49-F238E27FC236}">
                <a16:creationId xmlns:a16="http://schemas.microsoft.com/office/drawing/2014/main" id="{3A06160F-4524-9179-96EF-4A488F0FE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sp>
        <p:nvSpPr>
          <p:cNvPr id="16" name="TextBox 1">
            <a:extLst>
              <a:ext uri="{FF2B5EF4-FFF2-40B4-BE49-F238E27FC236}">
                <a16:creationId xmlns:a16="http://schemas.microsoft.com/office/drawing/2014/main" id="{B8940C2F-5738-BAD7-9A3E-0786B6C3E3B4}"/>
              </a:ext>
            </a:extLst>
          </p:cNvPr>
          <p:cNvSpPr txBox="1"/>
          <p:nvPr/>
        </p:nvSpPr>
        <p:spPr>
          <a:xfrm>
            <a:off x="5567433" y="1010713"/>
            <a:ext cx="2057831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400" b="1" dirty="0" err="1"/>
              <a:t>Dbt</a:t>
            </a:r>
            <a:r>
              <a:rPr lang="en-US" sz="1400" b="1" dirty="0"/>
              <a:t> model </a:t>
            </a:r>
            <a:endParaRPr lang="en-US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907170-E1B6-3FD3-C0E3-9E31278A08F8}"/>
              </a:ext>
            </a:extLst>
          </p:cNvPr>
          <p:cNvCxnSpPr/>
          <p:nvPr/>
        </p:nvCxnSpPr>
        <p:spPr>
          <a:xfrm flipH="1" flipV="1">
            <a:off x="5002991" y="1759199"/>
            <a:ext cx="4190" cy="386813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2112F87-8C78-95F2-BCCA-B3B7BC68A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32" y="1667288"/>
            <a:ext cx="3956982" cy="2562275"/>
          </a:xfrm>
          <a:prstGeom prst="rect">
            <a:avLst/>
          </a:prstGeom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FC84026-3FEB-E2B5-1F5B-2C9C569ED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182" y="1568245"/>
            <a:ext cx="1928475" cy="4909573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D5535D3-DF9C-783E-BAA7-2D0449C0D7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347" y="691535"/>
            <a:ext cx="3604855" cy="578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542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CDF8B97-D61A-27FB-7B24-0E44BA079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585" y="1307677"/>
            <a:ext cx="8901987" cy="467250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1949CF-597E-52CD-458B-AD28D48FD66A}"/>
              </a:ext>
            </a:extLst>
          </p:cNvPr>
          <p:cNvSpPr txBox="1"/>
          <p:nvPr/>
        </p:nvSpPr>
        <p:spPr>
          <a:xfrm>
            <a:off x="4683432" y="6220499"/>
            <a:ext cx="70530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Refactoring legacy SQL to dbt | dbt Developer Hub (getdbt.com)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FDA481-1BCC-C0F8-6046-9729410A5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388" y="317598"/>
            <a:ext cx="5420271" cy="546821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solidFill>
                  <a:schemeClr val="accent2">
                    <a:lumMod val="50000"/>
                  </a:schemeClr>
                </a:solidFill>
              </a:rPr>
              <a:t>Refactoring</a:t>
            </a:r>
            <a:r>
              <a:rPr lang="en-US" dirty="0">
                <a:cs typeface="Calibri Light"/>
              </a:rPr>
              <a:t> legacy </a:t>
            </a:r>
            <a:r>
              <a:rPr lang="en-US" err="1">
                <a:cs typeface="Calibri Light"/>
              </a:rPr>
              <a:t>sql</a:t>
            </a:r>
            <a:r>
              <a:rPr lang="en-US" dirty="0">
                <a:cs typeface="Calibri Light"/>
              </a:rPr>
              <a:t> to </a:t>
            </a:r>
            <a:r>
              <a:rPr lang="en-US" err="1">
                <a:cs typeface="Calibri Light"/>
              </a:rPr>
              <a:t>dbt</a:t>
            </a:r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06192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5D97D16-835A-1675-7942-B0E5241F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388" y="317598"/>
            <a:ext cx="5420271" cy="546821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solidFill>
                  <a:schemeClr val="accent2">
                    <a:lumMod val="50000"/>
                  </a:schemeClr>
                </a:solidFill>
              </a:rPr>
              <a:t>Check-up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Picture 7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B2D2DA52-5A4F-3A77-F279-F9A2E231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766" y="1430689"/>
            <a:ext cx="7224665" cy="1137236"/>
          </a:xfrm>
          <a:prstGeom prst="rect">
            <a:avLst/>
          </a:prstGeom>
        </p:spPr>
      </p:pic>
      <p:pic>
        <p:nvPicPr>
          <p:cNvPr id="9" name="Picture 8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F960729D-F4F1-3032-A256-F1C44D62F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766" y="3231867"/>
            <a:ext cx="7224664" cy="14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5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5D97D16-835A-1675-7942-B0E5241F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388" y="317598"/>
            <a:ext cx="5420271" cy="546821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solidFill>
                  <a:schemeClr val="accent2">
                    <a:lumMod val="50000"/>
                  </a:schemeClr>
                </a:solidFill>
              </a:rPr>
              <a:t>Check-up</a:t>
            </a:r>
            <a:endParaRPr lang="en-US" dirty="0"/>
          </a:p>
        </p:txBody>
      </p:sp>
      <p:pic>
        <p:nvPicPr>
          <p:cNvPr id="2" name="Picture 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63733081-D26E-5B94-B817-56E2F7A16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04" y="1492067"/>
            <a:ext cx="6364586" cy="825864"/>
          </a:xfrm>
          <a:prstGeom prst="rect">
            <a:avLst/>
          </a:prstGeom>
        </p:spPr>
      </p:pic>
      <p:pic>
        <p:nvPicPr>
          <p:cNvPr id="3" name="Picture 2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C7BC6C4C-1504-A99D-7924-2D0FD1777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905" y="3012449"/>
            <a:ext cx="5934546" cy="89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8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3067" y="335482"/>
            <a:ext cx="3528767" cy="749041"/>
          </a:xfrm>
        </p:spPr>
        <p:txBody>
          <a:bodyPr>
            <a:normAutofit fontScale="90000"/>
          </a:bodyPr>
          <a:lstStyle/>
          <a:p>
            <a:r>
              <a:rPr lang="en-US" sz="3800" b="1" dirty="0">
                <a:solidFill>
                  <a:schemeClr val="accent2">
                    <a:lumMod val="50000"/>
                  </a:schemeClr>
                </a:solidFill>
              </a:rPr>
              <a:t>Document</a:t>
            </a:r>
            <a:r>
              <a:rPr lang="en-US" dirty="0"/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7817" y="1118337"/>
            <a:ext cx="8361925" cy="1060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Arial"/>
                <a:cs typeface="Arial"/>
              </a:rPr>
              <a:t>Repo : </a:t>
            </a:r>
            <a:r>
              <a:rPr lang="en-US" sz="1600" u="sng">
                <a:solidFill>
                  <a:schemeClr val="tx2"/>
                </a:solid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github.com/dbt-labs/dbt-core</a:t>
            </a:r>
            <a:r>
              <a:rPr lang="en-US" sz="1600">
                <a:solidFill>
                  <a:schemeClr val="tx2"/>
                </a:solidFill>
                <a:latin typeface="Arial"/>
                <a:cs typeface="Arial"/>
              </a:rPr>
              <a:t>  </a:t>
            </a:r>
            <a:endParaRPr lang="en-US" sz="1600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600" u="sng">
                <a:solidFill>
                  <a:schemeClr val="tx2"/>
                </a:solidFill>
                <a:latin typeface="Arial"/>
                <a:cs typeface="Arial"/>
              </a:rPr>
              <a:t>Doc : </a:t>
            </a:r>
            <a:r>
              <a:rPr lang="en-US" sz="1600" u="sng">
                <a:solidFill>
                  <a:schemeClr val="tx2"/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dbt Developer Hub (getdbt.com) </a:t>
            </a:r>
            <a:endParaRPr lang="en-US" sz="1600" u="sng">
              <a:solidFill>
                <a:schemeClr val="tx2"/>
              </a:solidFill>
              <a:latin typeface="Arial"/>
              <a:cs typeface="Arial"/>
            </a:endParaRPr>
          </a:p>
          <a:p>
            <a:pPr marL="573405" lvl="1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u="sng">
                <a:solidFill>
                  <a:schemeClr val="tx2"/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dbt Fundamentals - Learn Analytics Engineering with dbt | dbt Learn (getdbt.com)</a:t>
            </a:r>
            <a:endParaRPr lang="en-US" u="sng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5" name="Picture 4" descr="A red sign with white text&#10;&#10;Description automatically generated">
            <a:extLst>
              <a:ext uri="{FF2B5EF4-FFF2-40B4-BE49-F238E27FC236}">
                <a16:creationId xmlns:a16="http://schemas.microsoft.com/office/drawing/2014/main" id="{21790996-2834-409A-0F31-62ADF31E9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B82516F-D503-3341-6F7C-B808D562B9F0}"/>
              </a:ext>
            </a:extLst>
          </p:cNvPr>
          <p:cNvSpPr txBox="1">
            <a:spLocks/>
          </p:cNvSpPr>
          <p:nvPr/>
        </p:nvSpPr>
        <p:spPr>
          <a:xfrm>
            <a:off x="3832720" y="2453843"/>
            <a:ext cx="2890423" cy="478655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solidFill>
                  <a:schemeClr val="accent2">
                    <a:lumMod val="50000"/>
                  </a:schemeClr>
                </a:solidFill>
              </a:rPr>
              <a:t>Next</a:t>
            </a:r>
            <a:r>
              <a:rPr lang="en-US" dirty="0"/>
              <a:t> </a:t>
            </a:r>
            <a:endParaRPr lang="en-US" sz="4400">
              <a:ea typeface="Calibri Light"/>
              <a:cs typeface="Calibri Ligh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84C14A-8D4D-EDA3-CE2B-77AF4346DD42}"/>
              </a:ext>
            </a:extLst>
          </p:cNvPr>
          <p:cNvSpPr txBox="1">
            <a:spLocks/>
          </p:cNvSpPr>
          <p:nvPr/>
        </p:nvSpPr>
        <p:spPr>
          <a:xfrm>
            <a:off x="993044" y="3031939"/>
            <a:ext cx="5261174" cy="34195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170" indent="-344170">
              <a:spcBef>
                <a:spcPts val="0"/>
              </a:spcBef>
              <a:buClr>
                <a:srgbClr val="F81B02"/>
              </a:buClr>
              <a:buFont typeface="Wingdings,Sans-Serif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Pre_hook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 / 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post_hook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 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(truncate / analyze)</a:t>
            </a:r>
          </a:p>
          <a:p>
            <a:pPr marL="344170" indent="-344170">
              <a:spcBef>
                <a:spcPts val="0"/>
              </a:spcBef>
              <a:buClr>
                <a:srgbClr val="F81B02"/>
              </a:buClr>
              <a:buFont typeface="Wingdings,Sans-Serif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Unit test </a:t>
            </a:r>
            <a:endParaRPr lang="en-US" dirty="0">
              <a:solidFill>
                <a:schemeClr val="tx2"/>
              </a:solidFill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Dbt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DAG (data lineage)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Model access </a:t>
            </a:r>
            <a:endParaRPr lang="en-US" dirty="0">
              <a:solidFill>
                <a:schemeClr val="tx2"/>
              </a:solidFill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Parallel processing 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Integrated with airflow</a:t>
            </a: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Dbt_artifacts</a:t>
            </a: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Arial"/>
                <a:cs typeface="Arial"/>
              </a:rPr>
              <a:t>Migrate legacy code to </a:t>
            </a:r>
            <a:r>
              <a:rPr lang="en-US" dirty="0" err="1">
                <a:solidFill>
                  <a:srgbClr val="C00000"/>
                </a:solidFill>
                <a:latin typeface="Arial"/>
                <a:cs typeface="Arial"/>
              </a:rPr>
              <a:t>dbt</a:t>
            </a:r>
            <a:r>
              <a:rPr lang="en-US" dirty="0">
                <a:solidFill>
                  <a:srgbClr val="C00000"/>
                </a:solidFill>
                <a:latin typeface="Arial"/>
                <a:cs typeface="Arial"/>
              </a:rPr>
              <a:t> model </a:t>
            </a:r>
            <a:endParaRPr lang="en-US" dirty="0" err="1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54432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DAA7D0-7ECA-2BC3-5142-8C366ED78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391" y="2866024"/>
            <a:ext cx="8825217" cy="24542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8EAA8DF-3333-5EEE-9D59-8073A652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388" y="317598"/>
            <a:ext cx="5420271" cy="546821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solidFill>
                  <a:schemeClr val="accent2">
                    <a:lumMod val="50000"/>
                  </a:schemeClr>
                </a:solidFill>
              </a:rPr>
              <a:t>DAG - Direct Acyclic Graph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3281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BBF56-5D32-B300-81DD-949FE1AB2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35225"/>
            <a:ext cx="10972800" cy="413173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4373AF-2437-2A17-E239-609266EE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060" y="627048"/>
            <a:ext cx="5255500" cy="74904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ea typeface="Calibri Light"/>
                <a:cs typeface="Calibri Light"/>
              </a:rPr>
              <a:t>Dct_contract</a:t>
            </a:r>
            <a:r>
              <a:rPr lang="en-US" dirty="0">
                <a:ea typeface="Calibri Light"/>
                <a:cs typeface="Calibri Light"/>
              </a:rPr>
              <a:t> analyze</a:t>
            </a:r>
          </a:p>
        </p:txBody>
      </p:sp>
    </p:spTree>
    <p:extLst>
      <p:ext uri="{BB962C8B-B14F-4D97-AF65-F5344CB8AC3E}">
        <p14:creationId xmlns:p14="http://schemas.microsoft.com/office/powerpoint/2010/main" val="3219160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6482" y="601125"/>
            <a:ext cx="4139784" cy="788819"/>
          </a:xfrm>
        </p:spPr>
        <p:txBody>
          <a:bodyPr>
            <a:normAutofit/>
          </a:bodyPr>
          <a:lstStyle/>
          <a:p>
            <a:r>
              <a:rPr lang="en-US"/>
              <a:t>New role born</a:t>
            </a:r>
          </a:p>
        </p:txBody>
      </p:sp>
      <p:pic>
        <p:nvPicPr>
          <p:cNvPr id="4" name="Picture 3" descr="A diagram of data analysis&#10;&#10;Description automatically generated">
            <a:extLst>
              <a:ext uri="{FF2B5EF4-FFF2-40B4-BE49-F238E27FC236}">
                <a16:creationId xmlns:a16="http://schemas.microsoft.com/office/drawing/2014/main" id="{FE227B3A-DA73-37F7-563D-7DEA9A3CD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23" y="3355156"/>
            <a:ext cx="5043311" cy="3005187"/>
          </a:xfrm>
          <a:prstGeom prst="rect">
            <a:avLst/>
          </a:prstGeom>
        </p:spPr>
      </p:pic>
      <p:pic>
        <p:nvPicPr>
          <p:cNvPr id="5" name="Picture 4" descr="A graph of data engineering skills&#10;&#10;Description automatically generated">
            <a:extLst>
              <a:ext uri="{FF2B5EF4-FFF2-40B4-BE49-F238E27FC236}">
                <a16:creationId xmlns:a16="http://schemas.microsoft.com/office/drawing/2014/main" id="{679BBD54-D073-6BAB-F7EA-2B12A5B30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22" y="377131"/>
            <a:ext cx="5015087" cy="2801733"/>
          </a:xfrm>
          <a:prstGeom prst="rect">
            <a:avLst/>
          </a:prstGeom>
        </p:spPr>
      </p:pic>
      <p:pic>
        <p:nvPicPr>
          <p:cNvPr id="13" name="Picture 12" descr="A person with his hands up&#10;&#10;Description automatically generated">
            <a:extLst>
              <a:ext uri="{FF2B5EF4-FFF2-40B4-BE49-F238E27FC236}">
                <a16:creationId xmlns:a16="http://schemas.microsoft.com/office/drawing/2014/main" id="{44E85331-B032-6CFE-4F24-F7700DDEA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846" y="4166533"/>
            <a:ext cx="3907364" cy="1699933"/>
          </a:xfrm>
          <a:prstGeom prst="rect">
            <a:avLst/>
          </a:prstGeom>
        </p:spPr>
      </p:pic>
      <p:pic>
        <p:nvPicPr>
          <p:cNvPr id="14" name="Picture 13" descr="A diagram of a computer engineer&#10;&#10;Description automatically generated">
            <a:extLst>
              <a:ext uri="{FF2B5EF4-FFF2-40B4-BE49-F238E27FC236}">
                <a16:creationId xmlns:a16="http://schemas.microsoft.com/office/drawing/2014/main" id="{3523026F-5D2A-E828-3778-D08846237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9845" y="1712543"/>
            <a:ext cx="3815643" cy="1647859"/>
          </a:xfrm>
          <a:prstGeom prst="rect">
            <a:avLst/>
          </a:prstGeom>
        </p:spPr>
      </p:pic>
      <p:pic>
        <p:nvPicPr>
          <p:cNvPr id="6" name="Picture 5" descr="A red sign with white text&#10;&#10;Description automatically generated">
            <a:extLst>
              <a:ext uri="{FF2B5EF4-FFF2-40B4-BE49-F238E27FC236}">
                <a16:creationId xmlns:a16="http://schemas.microsoft.com/office/drawing/2014/main" id="{1289BAD9-A78B-584A-A042-92B68FC1F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39031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87</Slides>
  <Notes>57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Atlas</vt:lpstr>
      <vt:lpstr>VNDM2 - Technical Sharing</vt:lpstr>
      <vt:lpstr>Agenda</vt:lpstr>
      <vt:lpstr>History</vt:lpstr>
      <vt:lpstr>PowerPoint Presentation</vt:lpstr>
      <vt:lpstr>PowerPoint Presentation</vt:lpstr>
      <vt:lpstr>PowerPoint Presentation</vt:lpstr>
      <vt:lpstr>PowerPoint Presentation</vt:lpstr>
      <vt:lpstr>Analytics engineer</vt:lpstr>
      <vt:lpstr>New role born</vt:lpstr>
      <vt:lpstr>Dbt cloud vs Dbt core (cli)</vt:lpstr>
      <vt:lpstr>Why Dbt</vt:lpstr>
      <vt:lpstr>Dbt Installation Check list for Windows</vt:lpstr>
      <vt:lpstr>Installation  - Python Virtual env</vt:lpstr>
      <vt:lpstr>Install dbt</vt:lpstr>
      <vt:lpstr>Installation  - Create dbt directories structure</vt:lpstr>
      <vt:lpstr>Install dbt for Oracle</vt:lpstr>
      <vt:lpstr>Dbt profile.yml</vt:lpstr>
      <vt:lpstr>Dbt profile.yml</vt:lpstr>
      <vt:lpstr>Dbt profile.yml</vt:lpstr>
      <vt:lpstr>Dbt Structure</vt:lpstr>
      <vt:lpstr>Dbt Structure</vt:lpstr>
      <vt:lpstr>Dbt Project.yml </vt:lpstr>
      <vt:lpstr>Dbt Variable</vt:lpstr>
      <vt:lpstr>Dbt Model </vt:lpstr>
      <vt:lpstr>Dbt Model Schema</vt:lpstr>
      <vt:lpstr>Dbt – Seed </vt:lpstr>
      <vt:lpstr>Dbt – Source function </vt:lpstr>
      <vt:lpstr>Dbt – Source freshness</vt:lpstr>
      <vt:lpstr>Dbt – Source vs Base layer</vt:lpstr>
      <vt:lpstr>Dbt – Staging Layer</vt:lpstr>
      <vt:lpstr>Dbt – Intermediate Layer</vt:lpstr>
      <vt:lpstr>Dbt – Ref function </vt:lpstr>
      <vt:lpstr>Dbt - Model Dependencies</vt:lpstr>
      <vt:lpstr>Dbt run</vt:lpstr>
      <vt:lpstr>Dbt build vs run</vt:lpstr>
      <vt:lpstr>Dbt run  - Failling Fast</vt:lpstr>
      <vt:lpstr>Dbt run  - Full-refresh</vt:lpstr>
      <vt:lpstr>Model Materialization</vt:lpstr>
      <vt:lpstr>Dbt - Ephemeral Model</vt:lpstr>
      <vt:lpstr>Dbt - Ephemeral Model</vt:lpstr>
      <vt:lpstr>Dbt Incremental model </vt:lpstr>
      <vt:lpstr>Dbt Incremental model </vt:lpstr>
      <vt:lpstr>Incremental model – Merge Strategy</vt:lpstr>
      <vt:lpstr>Incremental Model – Schema Change</vt:lpstr>
      <vt:lpstr>Incremental Model – Late Arriving Facts</vt:lpstr>
      <vt:lpstr>Slowly Change Dimension</vt:lpstr>
      <vt:lpstr>Dbt - Snapshot model </vt:lpstr>
      <vt:lpstr>Dbt  - Snapshot meta-fields</vt:lpstr>
      <vt:lpstr>Dbt  - Snapshot Strategy</vt:lpstr>
      <vt:lpstr>Dbt  - Snapshot Strategy</vt:lpstr>
      <vt:lpstr>Recap</vt:lpstr>
      <vt:lpstr>Check-up</vt:lpstr>
      <vt:lpstr>Check-up</vt:lpstr>
      <vt:lpstr>Dbt – Tests </vt:lpstr>
      <vt:lpstr>PowerPoint Presentation</vt:lpstr>
      <vt:lpstr>Dbt – Tests </vt:lpstr>
      <vt:lpstr>Dbt – Data Contract</vt:lpstr>
      <vt:lpstr>PowerPoint Presentation</vt:lpstr>
      <vt:lpstr>dbt-expectations</vt:lpstr>
      <vt:lpstr> dbt-utils</vt:lpstr>
      <vt:lpstr> dbt-utils</vt:lpstr>
      <vt:lpstr> dbt-utils.deduplication</vt:lpstr>
      <vt:lpstr>Dbt – Doc Blocks</vt:lpstr>
      <vt:lpstr>PowerPoint Presentation</vt:lpstr>
      <vt:lpstr>Dbt – Doc Generate</vt:lpstr>
      <vt:lpstr>Dbt – Debuging</vt:lpstr>
      <vt:lpstr>Dbt – Best Practise</vt:lpstr>
      <vt:lpstr>Dbt – Best Practise</vt:lpstr>
      <vt:lpstr>PowerPoint Presentation</vt:lpstr>
      <vt:lpstr>Dbt Best Practise  -  Structure pitfalls  - What not to do</vt:lpstr>
      <vt:lpstr> Dry - Jinjas template </vt:lpstr>
      <vt:lpstr> Dry - Jinjas template </vt:lpstr>
      <vt:lpstr> Dry  - Jinjas template </vt:lpstr>
      <vt:lpstr> Dry  - Macro</vt:lpstr>
      <vt:lpstr> Dry  - Macro</vt:lpstr>
      <vt:lpstr> Dry  - Macro</vt:lpstr>
      <vt:lpstr>Refactoring legacy sql to dbt</vt:lpstr>
      <vt:lpstr>Refactoring legacy sql to dbt</vt:lpstr>
      <vt:lpstr>PowerPoint Presentation</vt:lpstr>
      <vt:lpstr>Refactoring legacy sql to dbt</vt:lpstr>
      <vt:lpstr>Refactoring legacy sql to dbt</vt:lpstr>
      <vt:lpstr>Refactoring legacy sql to dbt</vt:lpstr>
      <vt:lpstr>Check-up</vt:lpstr>
      <vt:lpstr>Check-up</vt:lpstr>
      <vt:lpstr>Document </vt:lpstr>
      <vt:lpstr>DAG - Direct Acyclic Graph</vt:lpstr>
      <vt:lpstr>Dct_contract analyze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645</cp:revision>
  <dcterms:created xsi:type="dcterms:W3CDTF">2023-10-03T08:10:59Z</dcterms:created>
  <dcterms:modified xsi:type="dcterms:W3CDTF">2023-12-25T04:07:59Z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3ed54b0-3371-4c9f-b9e0-3039d14ae50d_Enabled">
    <vt:lpwstr>true</vt:lpwstr>
  </property>
  <property fmtid="{D5CDD505-2E9C-101B-9397-08002B2CF9AE}" pid="3" name="MSIP_Label_13ed54b0-3371-4c9f-b9e0-3039d14ae50d_SetDate">
    <vt:lpwstr>2023-10-03T08:11:05Z</vt:lpwstr>
  </property>
  <property fmtid="{D5CDD505-2E9C-101B-9397-08002B2CF9AE}" pid="4" name="MSIP_Label_13ed54b0-3371-4c9f-b9e0-3039d14ae50d_Method">
    <vt:lpwstr>Standard</vt:lpwstr>
  </property>
  <property fmtid="{D5CDD505-2E9C-101B-9397-08002B2CF9AE}" pid="5" name="MSIP_Label_13ed54b0-3371-4c9f-b9e0-3039d14ae50d_Name">
    <vt:lpwstr>Internal</vt:lpwstr>
  </property>
  <property fmtid="{D5CDD505-2E9C-101B-9397-08002B2CF9AE}" pid="6" name="MSIP_Label_13ed54b0-3371-4c9f-b9e0-3039d14ae50d_SiteId">
    <vt:lpwstr>5675d321-19d1-4c95-9684-2c28ac8f80a4</vt:lpwstr>
  </property>
  <property fmtid="{D5CDD505-2E9C-101B-9397-08002B2CF9AE}" pid="7" name="MSIP_Label_13ed54b0-3371-4c9f-b9e0-3039d14ae50d_ActionId">
    <vt:lpwstr>7f8c19ee-7d48-4b07-9ab2-3c6b38c605b1</vt:lpwstr>
  </property>
  <property fmtid="{D5CDD505-2E9C-101B-9397-08002B2CF9AE}" pid="8" name="MSIP_Label_13ed54b0-3371-4c9f-b9e0-3039d14ae50d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This item's classification is Internal. It was created by and is in property of the Home Credit. Do not distribute outside of the organization.</vt:lpwstr>
  </property>
</Properties>
</file>